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000000"/>
        </a:solidFill>
        <a:effectLst/>
        <a:uFillTx/>
        <a:latin typeface="Proxima Nova"/>
        <a:ea typeface="Proxima Nova"/>
        <a:cs typeface="Proxima Nova"/>
        <a:sym typeface="Proxima Nov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AEAEA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4CA5D2"/>
      </a:tcTxStyle>
      <a:tcStyle>
        <a:tcBdr>
          <a:left>
            <a:ln w="12700" cap="flat">
              <a:noFill/>
              <a:miter lim="400000"/>
            </a:ln>
          </a:left>
          <a:right>
            <a:ln w="50800" cap="flat">
              <a:solidFill>
                <a:srgbClr val="03A8D6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50800" cap="flat">
              <a:solidFill>
                <a:srgbClr val="0BA8D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4CA5D2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50800" cap="flat">
              <a:solidFill>
                <a:srgbClr val="03A8D6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AEAEA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8ABA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008AB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ADEFF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AEAEB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390196"/>
              <a:satOff val="16169"/>
              <a:lumOff val="-19584"/>
            </a:schemeClr>
          </a:solidFill>
        </a:fill>
      </a:tcStyle>
    </a:firstCol>
    <a:lastRow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ff" i="off">
        <a:font>
          <a:latin typeface="Proxima Nova Medium"/>
          <a:ea typeface="Proxima Nova Medium"/>
          <a:cs typeface="Proxima Nova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312616"/>
              <a:satOff val="21048"/>
              <a:lumOff val="-29411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D238"/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F7EA"/>
          </a:solidFill>
        </a:fill>
      </a:tcStyle>
    </a:lastRow>
    <a:fir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219922"/>
              <a:satOff val="-56679"/>
              <a:lumOff val="-26479"/>
            </a:schemeClr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AEBEB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228106"/>
              <a:satOff val="-38633"/>
              <a:lumOff val="-17889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5D5D5"/>
          </a:solidFill>
        </a:fill>
      </a:tcStyle>
    </a:wholeTbl>
    <a:band2H>
      <a:tcTxStyle b="def" i="def"/>
      <a:tcStyle>
        <a:tcBdr/>
        <a:fill>
          <a:solidFill>
            <a:srgbClr val="BBBBBB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8" name="Shape 14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bg>
      <p:bgPr>
        <a:solidFill>
          <a:srgbClr val="00BF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19200" y="1917700"/>
            <a:ext cx="21945600" cy="706628"/>
          </a:xfrm>
          <a:prstGeom prst="rect">
            <a:avLst/>
          </a:prstGeom>
        </p:spPr>
        <p:txBody>
          <a:bodyPr anchor="ctr"/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b="0" cap="all" sz="36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Body Level One…"/>
          <p:cNvSpPr txBox="1"/>
          <p:nvPr>
            <p:ph type="body" sz="quarter" idx="1" hasCustomPrompt="1"/>
          </p:nvPr>
        </p:nvSpPr>
        <p:spPr>
          <a:xfrm>
            <a:off x="1219200" y="8648700"/>
            <a:ext cx="21945600" cy="20955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4572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9144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13716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18288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" name="Presentation Title"/>
          <p:cNvSpPr txBox="1"/>
          <p:nvPr>
            <p:ph type="title" hasCustomPrompt="1"/>
          </p:nvPr>
        </p:nvSpPr>
        <p:spPr>
          <a:xfrm>
            <a:off x="1219200" y="3127375"/>
            <a:ext cx="21945600" cy="5524500"/>
          </a:xfrm>
          <a:prstGeom prst="rect">
            <a:avLst/>
          </a:prstGeom>
        </p:spPr>
        <p:txBody>
          <a:bodyPr/>
          <a:lstStyle>
            <a:lvl1pPr defTabSz="584200">
              <a:defRPr spc="-220" sz="220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bg>
      <p:bgPr>
        <a:solidFill>
          <a:schemeClr val="accent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Body Level One…"/>
          <p:cNvSpPr txBox="1"/>
          <p:nvPr>
            <p:ph type="body" sz="half" idx="1" hasCustomPrompt="1"/>
          </p:nvPr>
        </p:nvSpPr>
        <p:spPr>
          <a:xfrm>
            <a:off x="1219200" y="4763675"/>
            <a:ext cx="21945600" cy="419288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bg>
      <p:bgPr>
        <a:solidFill>
          <a:srgbClr val="FFC6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Body Level One…"/>
          <p:cNvSpPr txBox="1"/>
          <p:nvPr>
            <p:ph type="body" idx="1" hasCustomPrompt="1"/>
          </p:nvPr>
        </p:nvSpPr>
        <p:spPr>
          <a:xfrm>
            <a:off x="1219200" y="2334623"/>
            <a:ext cx="21945600" cy="7612249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b="0" cap="all" spc="-500" sz="50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0" indent="4572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b="0" cap="all" spc="-500" sz="50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0" indent="9144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b="0" cap="all" spc="-500" sz="50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0" indent="13716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b="0" cap="all" spc="-500" sz="50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0" indent="18288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b="0" cap="all" spc="-500" sz="50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19200" y="9779000"/>
            <a:ext cx="21945599" cy="62992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0"/>
              </a:spcBef>
              <a:buClrTx/>
              <a:buSzTx/>
              <a:buNone/>
              <a:defRPr b="0" cap="all" spc="-32" sz="3200">
                <a:solidFill>
                  <a:srgbClr val="000000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bg>
      <p:bgPr>
        <a:solidFill>
          <a:srgbClr val="00BF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Body Level One…"/>
          <p:cNvSpPr txBox="1"/>
          <p:nvPr>
            <p:ph type="body" sz="half" idx="1" hasCustomPrompt="1"/>
          </p:nvPr>
        </p:nvSpPr>
        <p:spPr>
          <a:xfrm>
            <a:off x="3771900" y="4464048"/>
            <a:ext cx="16840200" cy="4883152"/>
          </a:xfrm>
          <a:prstGeom prst="rect">
            <a:avLst/>
          </a:prstGeom>
        </p:spPr>
        <p:txBody>
          <a:bodyPr anchor="ctr"/>
          <a:lstStyle>
            <a:lvl1pPr marL="431800" indent="-431800" defTabSz="825500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431800" indent="25400" defTabSz="825500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431800" indent="482600" defTabSz="825500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431800" indent="939800" defTabSz="825500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431800" indent="1397000" defTabSz="825500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4203700" y="9372600"/>
            <a:ext cx="16840200" cy="68072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b="0" cap="all" spc="-32" sz="32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1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495873917_2724x1818.jpg"/>
          <p:cNvSpPr/>
          <p:nvPr>
            <p:ph type="pic" sz="half" idx="21"/>
          </p:nvPr>
        </p:nvSpPr>
        <p:spPr>
          <a:xfrm>
            <a:off x="635000" y="6832600"/>
            <a:ext cx="12877800" cy="858992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4" name="496036167_2890x1683.jpg"/>
          <p:cNvSpPr/>
          <p:nvPr>
            <p:ph type="pic" sz="half" idx="22"/>
          </p:nvPr>
        </p:nvSpPr>
        <p:spPr>
          <a:xfrm>
            <a:off x="88900" y="-177800"/>
            <a:ext cx="14008100" cy="815765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Image"/>
          <p:cNvSpPr/>
          <p:nvPr>
            <p:ph type="pic" idx="23"/>
          </p:nvPr>
        </p:nvSpPr>
        <p:spPr>
          <a:xfrm>
            <a:off x="12814300" y="-355600"/>
            <a:ext cx="1203395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495873917_2724x1818.jpg"/>
          <p:cNvSpPr/>
          <p:nvPr>
            <p:ph type="pic" idx="21"/>
          </p:nvPr>
        </p:nvSpPr>
        <p:spPr>
          <a:xfrm>
            <a:off x="635000" y="-1181110"/>
            <a:ext cx="23114000" cy="154178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bg>
      <p:bgPr>
        <a:noFill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496036167_2890x1683.jpg"/>
          <p:cNvSpPr/>
          <p:nvPr>
            <p:ph type="pic" idx="21"/>
          </p:nvPr>
        </p:nvSpPr>
        <p:spPr>
          <a:xfrm>
            <a:off x="-38100" y="-267934"/>
            <a:ext cx="24472902" cy="142518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Body Level One…"/>
          <p:cNvSpPr txBox="1"/>
          <p:nvPr>
            <p:ph type="body" sz="quarter" idx="1" hasCustomPrompt="1"/>
          </p:nvPr>
        </p:nvSpPr>
        <p:spPr>
          <a:xfrm>
            <a:off x="1219200" y="8648700"/>
            <a:ext cx="21945600" cy="20955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4572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9144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13716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18288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3" name="Presentation Title"/>
          <p:cNvSpPr txBox="1"/>
          <p:nvPr>
            <p:ph type="title" hasCustomPrompt="1"/>
          </p:nvPr>
        </p:nvSpPr>
        <p:spPr>
          <a:xfrm>
            <a:off x="1219200" y="3124200"/>
            <a:ext cx="21945600" cy="5524500"/>
          </a:xfrm>
          <a:prstGeom prst="rect">
            <a:avLst/>
          </a:prstGeom>
        </p:spPr>
        <p:txBody>
          <a:bodyPr/>
          <a:lstStyle>
            <a:lvl1pPr defTabSz="584200">
              <a:defRPr spc="-220" sz="220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1219200" y="1917700"/>
            <a:ext cx="21945600" cy="711200"/>
          </a:xfrm>
          <a:prstGeom prst="rect">
            <a:avLst/>
          </a:prstGeom>
        </p:spPr>
        <p:txBody>
          <a:bodyPr anchor="ctr"/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b="0" cap="all" sz="36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bg>
      <p:bgPr>
        <a:solidFill>
          <a:srgbClr val="00BF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dy Level One…"/>
          <p:cNvSpPr txBox="1"/>
          <p:nvPr>
            <p:ph type="body" sz="quarter" idx="1" hasCustomPrompt="1"/>
          </p:nvPr>
        </p:nvSpPr>
        <p:spPr>
          <a:xfrm>
            <a:off x="19100800" y="8229600"/>
            <a:ext cx="4584700" cy="31237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pc="-32" sz="3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pc="-32" sz="3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9144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pc="-32" sz="3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13716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pc="-32" sz="3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18288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pc="-32" sz="3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pPr/>
            <a:r>
              <a:t>Caption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3" name="Image"/>
          <p:cNvSpPr/>
          <p:nvPr>
            <p:ph type="pic" idx="21"/>
          </p:nvPr>
        </p:nvSpPr>
        <p:spPr>
          <a:xfrm>
            <a:off x="528828" y="0"/>
            <a:ext cx="17992344" cy="120015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Slide Title"/>
          <p:cNvSpPr txBox="1"/>
          <p:nvPr>
            <p:ph type="title" hasCustomPrompt="1"/>
          </p:nvPr>
        </p:nvSpPr>
        <p:spPr>
          <a:xfrm>
            <a:off x="635000" y="7937906"/>
            <a:ext cx="17780000" cy="5651592"/>
          </a:xfrm>
          <a:prstGeom prst="rect">
            <a:avLst/>
          </a:prstGeom>
        </p:spPr>
        <p:txBody>
          <a:bodyPr anchor="b"/>
          <a:lstStyle>
            <a:lvl1pPr algn="ctr" defTabSz="584200">
              <a:defRPr spc="-220" sz="22000">
                <a:solidFill>
                  <a:srgbClr val="FFD74C"/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35" name="Line"/>
          <p:cNvSpPr/>
          <p:nvPr/>
        </p:nvSpPr>
        <p:spPr>
          <a:xfrm>
            <a:off x="19169012" y="11874500"/>
            <a:ext cx="1549401" cy="0"/>
          </a:xfrm>
          <a:prstGeom prst="ellipse">
            <a:avLst/>
          </a:prstGeom>
          <a:ln w="254000">
            <a:solidFill>
              <a:srgbClr val="FFD74C"/>
            </a:solidFill>
            <a:miter lim="400000"/>
          </a:ln>
        </p:spPr>
        <p:txBody>
          <a:bodyPr lIns="0" tIns="0" rIns="0" bIns="0" anchor="ctr"/>
          <a:lstStyle/>
          <a:p>
            <a:pPr>
              <a:lnSpc>
                <a:spcPct val="120000"/>
              </a:lnSpc>
              <a:defRPr cap="all" sz="30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728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/>
          <p:nvPr>
            <p:ph type="body" sz="quarter" idx="1" hasCustomPrompt="1"/>
          </p:nvPr>
        </p:nvSpPr>
        <p:spPr>
          <a:xfrm>
            <a:off x="1219200" y="6311900"/>
            <a:ext cx="8356600" cy="618490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1" name="Slide Title"/>
          <p:cNvSpPr txBox="1"/>
          <p:nvPr>
            <p:ph type="title" hasCustomPrompt="1"/>
          </p:nvPr>
        </p:nvSpPr>
        <p:spPr>
          <a:xfrm>
            <a:off x="1219200" y="2439639"/>
            <a:ext cx="8356600" cy="3068291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2" name="Rectangle"/>
          <p:cNvSpPr/>
          <p:nvPr/>
        </p:nvSpPr>
        <p:spPr>
          <a:xfrm>
            <a:off x="10795000" y="0"/>
            <a:ext cx="13614400" cy="13716000"/>
          </a:xfrm>
          <a:prstGeom prst="rect">
            <a:avLst/>
          </a:prstGeom>
          <a:solidFill>
            <a:srgbClr val="00BFF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20000"/>
              </a:lnSpc>
              <a:defRPr cap="all" sz="30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</a:p>
        </p:txBody>
      </p:sp>
      <p:sp>
        <p:nvSpPr>
          <p:cNvPr id="63" name="638623930_2326x1548.jpg"/>
          <p:cNvSpPr/>
          <p:nvPr>
            <p:ph type="pic" idx="21"/>
          </p:nvPr>
        </p:nvSpPr>
        <p:spPr>
          <a:xfrm>
            <a:off x="9156700" y="-38100"/>
            <a:ext cx="19693467" cy="13106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Author and Date"/>
          <p:cNvSpPr txBox="1"/>
          <p:nvPr>
            <p:ph type="body" sz="quarter" idx="22" hasCustomPrompt="1"/>
          </p:nvPr>
        </p:nvSpPr>
        <p:spPr>
          <a:xfrm>
            <a:off x="1219200" y="1574800"/>
            <a:ext cx="8356600" cy="77012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b="0" cap="all" sz="3600">
                <a:solidFill>
                  <a:srgbClr val="00C7F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bg>
      <p:bgPr>
        <a:solidFill>
          <a:srgbClr val="00BF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ection Title"/>
          <p:cNvSpPr txBox="1"/>
          <p:nvPr>
            <p:ph type="title" hasCustomPrompt="1"/>
          </p:nvPr>
        </p:nvSpPr>
        <p:spPr>
          <a:xfrm>
            <a:off x="1219200" y="4048125"/>
            <a:ext cx="21945600" cy="5930900"/>
          </a:xfrm>
          <a:prstGeom prst="rect">
            <a:avLst/>
          </a:prstGeom>
        </p:spPr>
        <p:txBody>
          <a:bodyPr anchor="ctr"/>
          <a:lstStyle>
            <a:lvl1pPr marL="431800" indent="-431800">
              <a:defRPr spc="0" sz="14000">
                <a:solidFill>
                  <a:srgbClr val="FFFFFF"/>
                </a:solidFill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bg>
      <p:bgPr>
        <a:solidFill>
          <a:srgbClr val="FFC6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-140" sz="14000">
                <a:solidFill>
                  <a:srgbClr val="FFFFFF"/>
                </a:solidFill>
              </a:defRPr>
            </a:lvl1pPr>
          </a:lstStyle>
          <a:p>
            <a:pPr/>
            <a:r>
              <a:t>Agenda Title</a:t>
            </a:r>
          </a:p>
        </p:txBody>
      </p:sp>
      <p:sp>
        <p:nvSpPr>
          <p:cNvPr id="89" name="Body Level One…"/>
          <p:cNvSpPr txBox="1"/>
          <p:nvPr>
            <p:ph type="body" idx="1" hasCustomPrompt="1"/>
          </p:nvPr>
        </p:nvSpPr>
        <p:spPr>
          <a:xfrm>
            <a:off x="1219200" y="3594100"/>
            <a:ext cx="21945600" cy="8902700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pc="-53" sz="5400">
                <a:solidFill>
                  <a:srgbClr val="000000"/>
                </a:solidFill>
              </a:defRPr>
            </a:lvl1pPr>
            <a:lvl2pPr marL="0" indent="45720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pc="-53" sz="5400">
                <a:solidFill>
                  <a:srgbClr val="000000"/>
                </a:solidFill>
              </a:defRPr>
            </a:lvl2pPr>
            <a:lvl3pPr marL="0" indent="91440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pc="-53" sz="5400">
                <a:solidFill>
                  <a:srgbClr val="000000"/>
                </a:solidFill>
              </a:defRPr>
            </a:lvl3pPr>
            <a:lvl4pPr marL="0" indent="137160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pc="-53" sz="5400">
                <a:solidFill>
                  <a:srgbClr val="000000"/>
                </a:solidFill>
              </a:defRPr>
            </a:lvl4pPr>
            <a:lvl5pPr marL="0" indent="182880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pc="-53" sz="5400">
                <a:solidFill>
                  <a:srgbClr val="000000"/>
                </a:solidFill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1219200" y="3733800"/>
            <a:ext cx="21945600" cy="876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Slide Title"/>
          <p:cNvSpPr txBox="1"/>
          <p:nvPr>
            <p:ph type="title" hasCustomPrompt="1"/>
          </p:nvPr>
        </p:nvSpPr>
        <p:spPr>
          <a:xfrm>
            <a:off x="1219200" y="1219200"/>
            <a:ext cx="21945600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23622000" y="13080999"/>
            <a:ext cx="336728" cy="41376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l">
              <a:lnSpc>
                <a:spcPts val="2600"/>
              </a:lnSpc>
              <a:defRPr sz="1800"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1pPr>
      <a:lvl2pPr marL="0" marR="0" indent="4572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2pPr>
      <a:lvl3pPr marL="0" marR="0" indent="9144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3pPr>
      <a:lvl4pPr marL="0" marR="0" indent="13716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4pPr>
      <a:lvl5pPr marL="0" marR="0" indent="18288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5pPr>
      <a:lvl6pPr marL="0" marR="0" indent="22860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6pPr>
      <a:lvl7pPr marL="0" marR="0" indent="27432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7pPr>
      <a:lvl8pPr marL="0" marR="0" indent="32004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8pPr>
      <a:lvl9pPr marL="0" marR="0" indent="36576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9pPr>
    </p:titleStyle>
    <p:bodyStyle>
      <a:lvl1pPr marL="6858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1pPr>
      <a:lvl2pPr marL="13716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2pPr>
      <a:lvl3pPr marL="20574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3pPr>
      <a:lvl4pPr marL="27432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4pPr>
      <a:lvl5pPr marL="34290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5pPr>
      <a:lvl6pPr marL="41148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6pPr>
      <a:lvl7pPr marL="48006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7pPr>
      <a:lvl8pPr marL="54864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8pPr>
      <a:lvl9pPr marL="61722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9pPr>
    </p:bodyStyle>
    <p:otherStyle>
      <a:lvl1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1pPr>
      <a:lvl2pPr marL="0" marR="0" indent="4572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2pPr>
      <a:lvl3pPr marL="0" marR="0" indent="9144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3pPr>
      <a:lvl4pPr marL="0" marR="0" indent="13716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4pPr>
      <a:lvl5pPr marL="0" marR="0" indent="18288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5pPr>
      <a:lvl6pPr marL="0" marR="0" indent="22860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6pPr>
      <a:lvl7pPr marL="0" marR="0" indent="27432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7pPr>
      <a:lvl8pPr marL="0" marR="0" indent="32004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8pPr>
      <a:lvl9pPr marL="0" marR="0" indent="36576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Archery"/>
          <p:cNvSpPr/>
          <p:nvPr/>
        </p:nvSpPr>
        <p:spPr>
          <a:xfrm>
            <a:off x="3677129" y="-1656871"/>
            <a:ext cx="17117700" cy="17117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close/>
                <a:moveTo>
                  <a:pt x="10800" y="1252"/>
                </a:moveTo>
                <a:cubicBezTo>
                  <a:pt x="16065" y="1252"/>
                  <a:pt x="20348" y="5536"/>
                  <a:pt x="20348" y="10800"/>
                </a:cubicBezTo>
                <a:cubicBezTo>
                  <a:pt x="20348" y="16065"/>
                  <a:pt x="16064" y="20348"/>
                  <a:pt x="10800" y="20348"/>
                </a:cubicBezTo>
                <a:cubicBezTo>
                  <a:pt x="5536" y="20348"/>
                  <a:pt x="1252" y="16065"/>
                  <a:pt x="1252" y="10800"/>
                </a:cubicBezTo>
                <a:cubicBezTo>
                  <a:pt x="1252" y="5536"/>
                  <a:pt x="5535" y="1252"/>
                  <a:pt x="10800" y="1252"/>
                </a:cubicBezTo>
                <a:close/>
                <a:moveTo>
                  <a:pt x="10800" y="1520"/>
                </a:moveTo>
                <a:cubicBezTo>
                  <a:pt x="5684" y="1520"/>
                  <a:pt x="1520" y="5684"/>
                  <a:pt x="1520" y="10800"/>
                </a:cubicBezTo>
                <a:cubicBezTo>
                  <a:pt x="1520" y="15916"/>
                  <a:pt x="5684" y="20080"/>
                  <a:pt x="10800" y="20080"/>
                </a:cubicBezTo>
                <a:cubicBezTo>
                  <a:pt x="15916" y="20080"/>
                  <a:pt x="20078" y="15916"/>
                  <a:pt x="20078" y="10800"/>
                </a:cubicBezTo>
                <a:cubicBezTo>
                  <a:pt x="20078" y="5684"/>
                  <a:pt x="15916" y="1520"/>
                  <a:pt x="10800" y="1520"/>
                </a:cubicBezTo>
                <a:close/>
                <a:moveTo>
                  <a:pt x="10800" y="2810"/>
                </a:moveTo>
                <a:cubicBezTo>
                  <a:pt x="15213" y="2810"/>
                  <a:pt x="18789" y="6387"/>
                  <a:pt x="18789" y="10800"/>
                </a:cubicBezTo>
                <a:cubicBezTo>
                  <a:pt x="18789" y="15213"/>
                  <a:pt x="15213" y="18790"/>
                  <a:pt x="10800" y="18790"/>
                </a:cubicBezTo>
                <a:cubicBezTo>
                  <a:pt x="6387" y="18790"/>
                  <a:pt x="2810" y="15213"/>
                  <a:pt x="2810" y="10800"/>
                </a:cubicBezTo>
                <a:cubicBezTo>
                  <a:pt x="2810" y="6387"/>
                  <a:pt x="6387" y="2810"/>
                  <a:pt x="10800" y="2810"/>
                </a:cubicBezTo>
                <a:close/>
                <a:moveTo>
                  <a:pt x="10800" y="4855"/>
                </a:moveTo>
                <a:cubicBezTo>
                  <a:pt x="7517" y="4855"/>
                  <a:pt x="4855" y="7517"/>
                  <a:pt x="4855" y="10800"/>
                </a:cubicBezTo>
                <a:cubicBezTo>
                  <a:pt x="4855" y="14083"/>
                  <a:pt x="7517" y="16745"/>
                  <a:pt x="10800" y="16745"/>
                </a:cubicBezTo>
                <a:cubicBezTo>
                  <a:pt x="14083" y="16745"/>
                  <a:pt x="16743" y="14083"/>
                  <a:pt x="16743" y="10800"/>
                </a:cubicBezTo>
                <a:cubicBezTo>
                  <a:pt x="16743" y="7517"/>
                  <a:pt x="14083" y="4855"/>
                  <a:pt x="10800" y="4855"/>
                </a:cubicBezTo>
                <a:close/>
                <a:moveTo>
                  <a:pt x="10800" y="6664"/>
                </a:moveTo>
                <a:cubicBezTo>
                  <a:pt x="13085" y="6664"/>
                  <a:pt x="14936" y="8515"/>
                  <a:pt x="14936" y="10800"/>
                </a:cubicBezTo>
                <a:cubicBezTo>
                  <a:pt x="14936" y="13085"/>
                  <a:pt x="13085" y="14936"/>
                  <a:pt x="10800" y="14936"/>
                </a:cubicBezTo>
                <a:cubicBezTo>
                  <a:pt x="8515" y="14936"/>
                  <a:pt x="6662" y="13085"/>
                  <a:pt x="6662" y="10800"/>
                </a:cubicBezTo>
                <a:cubicBezTo>
                  <a:pt x="6662" y="8515"/>
                  <a:pt x="8515" y="6664"/>
                  <a:pt x="10800" y="6664"/>
                </a:cubicBezTo>
                <a:close/>
                <a:moveTo>
                  <a:pt x="10800" y="8755"/>
                </a:moveTo>
                <a:cubicBezTo>
                  <a:pt x="10276" y="8755"/>
                  <a:pt x="9752" y="8954"/>
                  <a:pt x="9352" y="9354"/>
                </a:cubicBezTo>
                <a:cubicBezTo>
                  <a:pt x="8553" y="10153"/>
                  <a:pt x="8553" y="11447"/>
                  <a:pt x="9352" y="12246"/>
                </a:cubicBezTo>
                <a:cubicBezTo>
                  <a:pt x="10151" y="13045"/>
                  <a:pt x="11447" y="13045"/>
                  <a:pt x="12246" y="12246"/>
                </a:cubicBezTo>
                <a:cubicBezTo>
                  <a:pt x="13045" y="11447"/>
                  <a:pt x="13045" y="10153"/>
                  <a:pt x="12246" y="9354"/>
                </a:cubicBezTo>
                <a:cubicBezTo>
                  <a:pt x="11847" y="8954"/>
                  <a:pt x="11324" y="8755"/>
                  <a:pt x="10800" y="8755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20000"/>
              </a:lnSpc>
              <a:defRPr cap="all" sz="30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</a:p>
        </p:txBody>
      </p:sp>
      <p:sp>
        <p:nvSpPr>
          <p:cNvPr id="168" name="Archery"/>
          <p:cNvSpPr/>
          <p:nvPr/>
        </p:nvSpPr>
        <p:spPr>
          <a:xfrm>
            <a:off x="23812969" y="419419"/>
            <a:ext cx="176505" cy="176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21600"/>
                </a:move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lose/>
                <a:moveTo>
                  <a:pt x="10800" y="20348"/>
                </a:moveTo>
                <a:cubicBezTo>
                  <a:pt x="5535" y="20348"/>
                  <a:pt x="1252" y="16064"/>
                  <a:pt x="1252" y="10800"/>
                </a:cubicBezTo>
                <a:cubicBezTo>
                  <a:pt x="1252" y="5535"/>
                  <a:pt x="5536" y="1252"/>
                  <a:pt x="10800" y="1252"/>
                </a:cubicBezTo>
                <a:cubicBezTo>
                  <a:pt x="16064" y="1252"/>
                  <a:pt x="20348" y="5535"/>
                  <a:pt x="20348" y="10800"/>
                </a:cubicBezTo>
                <a:cubicBezTo>
                  <a:pt x="20348" y="16064"/>
                  <a:pt x="16065" y="20348"/>
                  <a:pt x="10800" y="20348"/>
                </a:cubicBezTo>
                <a:close/>
                <a:moveTo>
                  <a:pt x="10800" y="20080"/>
                </a:moveTo>
                <a:cubicBezTo>
                  <a:pt x="15916" y="20080"/>
                  <a:pt x="20080" y="15916"/>
                  <a:pt x="20080" y="10800"/>
                </a:cubicBezTo>
                <a:cubicBezTo>
                  <a:pt x="20080" y="5684"/>
                  <a:pt x="15916" y="1520"/>
                  <a:pt x="10800" y="1520"/>
                </a:cubicBezTo>
                <a:cubicBezTo>
                  <a:pt x="5684" y="1520"/>
                  <a:pt x="1522" y="5684"/>
                  <a:pt x="1522" y="10800"/>
                </a:cubicBezTo>
                <a:cubicBezTo>
                  <a:pt x="1522" y="15916"/>
                  <a:pt x="5684" y="20080"/>
                  <a:pt x="10800" y="20080"/>
                </a:cubicBezTo>
                <a:close/>
                <a:moveTo>
                  <a:pt x="10800" y="18790"/>
                </a:moveTo>
                <a:cubicBezTo>
                  <a:pt x="6387" y="18790"/>
                  <a:pt x="2811" y="15213"/>
                  <a:pt x="2811" y="10800"/>
                </a:cubicBezTo>
                <a:cubicBezTo>
                  <a:pt x="2811" y="6387"/>
                  <a:pt x="6387" y="2810"/>
                  <a:pt x="10800" y="2810"/>
                </a:cubicBezTo>
                <a:cubicBezTo>
                  <a:pt x="15213" y="2810"/>
                  <a:pt x="18790" y="6387"/>
                  <a:pt x="18790" y="10800"/>
                </a:cubicBezTo>
                <a:cubicBezTo>
                  <a:pt x="18790" y="15213"/>
                  <a:pt x="15213" y="18790"/>
                  <a:pt x="10800" y="18790"/>
                </a:cubicBezTo>
                <a:close/>
                <a:moveTo>
                  <a:pt x="10800" y="16745"/>
                </a:moveTo>
                <a:cubicBezTo>
                  <a:pt x="14083" y="16745"/>
                  <a:pt x="16745" y="14083"/>
                  <a:pt x="16745" y="10800"/>
                </a:cubicBezTo>
                <a:cubicBezTo>
                  <a:pt x="16745" y="7517"/>
                  <a:pt x="14083" y="4855"/>
                  <a:pt x="10800" y="4855"/>
                </a:cubicBezTo>
                <a:cubicBezTo>
                  <a:pt x="7517" y="4855"/>
                  <a:pt x="4857" y="7517"/>
                  <a:pt x="4857" y="10800"/>
                </a:cubicBezTo>
                <a:cubicBezTo>
                  <a:pt x="4857" y="14083"/>
                  <a:pt x="7517" y="16745"/>
                  <a:pt x="10800" y="16745"/>
                </a:cubicBezTo>
                <a:close/>
                <a:moveTo>
                  <a:pt x="10800" y="14936"/>
                </a:moveTo>
                <a:cubicBezTo>
                  <a:pt x="8515" y="14936"/>
                  <a:pt x="6664" y="13085"/>
                  <a:pt x="6664" y="10800"/>
                </a:cubicBezTo>
                <a:cubicBezTo>
                  <a:pt x="6664" y="8515"/>
                  <a:pt x="8515" y="6664"/>
                  <a:pt x="10800" y="6664"/>
                </a:cubicBezTo>
                <a:cubicBezTo>
                  <a:pt x="13085" y="6664"/>
                  <a:pt x="14938" y="8515"/>
                  <a:pt x="14938" y="10800"/>
                </a:cubicBezTo>
                <a:cubicBezTo>
                  <a:pt x="14938" y="13085"/>
                  <a:pt x="13085" y="14936"/>
                  <a:pt x="10800" y="14936"/>
                </a:cubicBezTo>
                <a:close/>
                <a:moveTo>
                  <a:pt x="10800" y="12845"/>
                </a:moveTo>
                <a:cubicBezTo>
                  <a:pt x="11324" y="12845"/>
                  <a:pt x="11848" y="12646"/>
                  <a:pt x="12248" y="12246"/>
                </a:cubicBezTo>
                <a:cubicBezTo>
                  <a:pt x="13047" y="11447"/>
                  <a:pt x="13047" y="10153"/>
                  <a:pt x="12248" y="9354"/>
                </a:cubicBezTo>
                <a:cubicBezTo>
                  <a:pt x="11449" y="8555"/>
                  <a:pt x="10153" y="8555"/>
                  <a:pt x="9354" y="9354"/>
                </a:cubicBezTo>
                <a:cubicBezTo>
                  <a:pt x="8555" y="10153"/>
                  <a:pt x="8555" y="11447"/>
                  <a:pt x="9354" y="12246"/>
                </a:cubicBezTo>
                <a:cubicBezTo>
                  <a:pt x="9753" y="12646"/>
                  <a:pt x="10276" y="12845"/>
                  <a:pt x="10800" y="12845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20000"/>
              </a:lnSpc>
              <a:defRPr cap="all" sz="30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Archery"/>
          <p:cNvSpPr/>
          <p:nvPr/>
        </p:nvSpPr>
        <p:spPr>
          <a:xfrm>
            <a:off x="23812969" y="419419"/>
            <a:ext cx="176505" cy="176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21600"/>
                </a:move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lose/>
                <a:moveTo>
                  <a:pt x="10800" y="20348"/>
                </a:moveTo>
                <a:cubicBezTo>
                  <a:pt x="5535" y="20348"/>
                  <a:pt x="1252" y="16064"/>
                  <a:pt x="1252" y="10800"/>
                </a:cubicBezTo>
                <a:cubicBezTo>
                  <a:pt x="1252" y="5535"/>
                  <a:pt x="5536" y="1252"/>
                  <a:pt x="10800" y="1252"/>
                </a:cubicBezTo>
                <a:cubicBezTo>
                  <a:pt x="16064" y="1252"/>
                  <a:pt x="20348" y="5535"/>
                  <a:pt x="20348" y="10800"/>
                </a:cubicBezTo>
                <a:cubicBezTo>
                  <a:pt x="20348" y="16064"/>
                  <a:pt x="16065" y="20348"/>
                  <a:pt x="10800" y="20348"/>
                </a:cubicBezTo>
                <a:close/>
                <a:moveTo>
                  <a:pt x="10800" y="20080"/>
                </a:moveTo>
                <a:cubicBezTo>
                  <a:pt x="15916" y="20080"/>
                  <a:pt x="20080" y="15916"/>
                  <a:pt x="20080" y="10800"/>
                </a:cubicBezTo>
                <a:cubicBezTo>
                  <a:pt x="20080" y="5684"/>
                  <a:pt x="15916" y="1520"/>
                  <a:pt x="10800" y="1520"/>
                </a:cubicBezTo>
                <a:cubicBezTo>
                  <a:pt x="5684" y="1520"/>
                  <a:pt x="1522" y="5684"/>
                  <a:pt x="1522" y="10800"/>
                </a:cubicBezTo>
                <a:cubicBezTo>
                  <a:pt x="1522" y="15916"/>
                  <a:pt x="5684" y="20080"/>
                  <a:pt x="10800" y="20080"/>
                </a:cubicBezTo>
                <a:close/>
                <a:moveTo>
                  <a:pt x="10800" y="18790"/>
                </a:moveTo>
                <a:cubicBezTo>
                  <a:pt x="6387" y="18790"/>
                  <a:pt x="2811" y="15213"/>
                  <a:pt x="2811" y="10800"/>
                </a:cubicBezTo>
                <a:cubicBezTo>
                  <a:pt x="2811" y="6387"/>
                  <a:pt x="6387" y="2810"/>
                  <a:pt x="10800" y="2810"/>
                </a:cubicBezTo>
                <a:cubicBezTo>
                  <a:pt x="15213" y="2810"/>
                  <a:pt x="18790" y="6387"/>
                  <a:pt x="18790" y="10800"/>
                </a:cubicBezTo>
                <a:cubicBezTo>
                  <a:pt x="18790" y="15213"/>
                  <a:pt x="15213" y="18790"/>
                  <a:pt x="10800" y="18790"/>
                </a:cubicBezTo>
                <a:close/>
                <a:moveTo>
                  <a:pt x="10800" y="16745"/>
                </a:moveTo>
                <a:cubicBezTo>
                  <a:pt x="14083" y="16745"/>
                  <a:pt x="16745" y="14083"/>
                  <a:pt x="16745" y="10800"/>
                </a:cubicBezTo>
                <a:cubicBezTo>
                  <a:pt x="16745" y="7517"/>
                  <a:pt x="14083" y="4855"/>
                  <a:pt x="10800" y="4855"/>
                </a:cubicBezTo>
                <a:cubicBezTo>
                  <a:pt x="7517" y="4855"/>
                  <a:pt x="4857" y="7517"/>
                  <a:pt x="4857" y="10800"/>
                </a:cubicBezTo>
                <a:cubicBezTo>
                  <a:pt x="4857" y="14083"/>
                  <a:pt x="7517" y="16745"/>
                  <a:pt x="10800" y="16745"/>
                </a:cubicBezTo>
                <a:close/>
                <a:moveTo>
                  <a:pt x="10800" y="14936"/>
                </a:moveTo>
                <a:cubicBezTo>
                  <a:pt x="8515" y="14936"/>
                  <a:pt x="6664" y="13085"/>
                  <a:pt x="6664" y="10800"/>
                </a:cubicBezTo>
                <a:cubicBezTo>
                  <a:pt x="6664" y="8515"/>
                  <a:pt x="8515" y="6664"/>
                  <a:pt x="10800" y="6664"/>
                </a:cubicBezTo>
                <a:cubicBezTo>
                  <a:pt x="13085" y="6664"/>
                  <a:pt x="14938" y="8515"/>
                  <a:pt x="14938" y="10800"/>
                </a:cubicBezTo>
                <a:cubicBezTo>
                  <a:pt x="14938" y="13085"/>
                  <a:pt x="13085" y="14936"/>
                  <a:pt x="10800" y="14936"/>
                </a:cubicBezTo>
                <a:close/>
                <a:moveTo>
                  <a:pt x="10800" y="12845"/>
                </a:moveTo>
                <a:cubicBezTo>
                  <a:pt x="11324" y="12845"/>
                  <a:pt x="11848" y="12646"/>
                  <a:pt x="12248" y="12246"/>
                </a:cubicBezTo>
                <a:cubicBezTo>
                  <a:pt x="13047" y="11447"/>
                  <a:pt x="13047" y="10153"/>
                  <a:pt x="12248" y="9354"/>
                </a:cubicBezTo>
                <a:cubicBezTo>
                  <a:pt x="11449" y="8555"/>
                  <a:pt x="10153" y="8555"/>
                  <a:pt x="9354" y="9354"/>
                </a:cubicBezTo>
                <a:cubicBezTo>
                  <a:pt x="8555" y="10153"/>
                  <a:pt x="8555" y="11447"/>
                  <a:pt x="9354" y="12246"/>
                </a:cubicBezTo>
                <a:cubicBezTo>
                  <a:pt x="9753" y="12646"/>
                  <a:pt x="10276" y="12845"/>
                  <a:pt x="10800" y="12845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lnSpc>
                <a:spcPct val="120000"/>
              </a:lnSpc>
              <a:defRPr cap="all" sz="30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Досліджуйте благодать проявлену до вас…"/>
          <p:cNvSpPr txBox="1"/>
          <p:nvPr>
            <p:ph type="title"/>
          </p:nvPr>
        </p:nvSpPr>
        <p:spPr>
          <a:xfrm>
            <a:off x="1219200" y="1219200"/>
            <a:ext cx="21945600" cy="10708411"/>
          </a:xfrm>
          <a:prstGeom prst="rect">
            <a:avLst/>
          </a:prstGeom>
        </p:spPr>
        <p:txBody>
          <a:bodyPr anchor="ctr"/>
          <a:lstStyle/>
          <a:p>
            <a:pPr marL="1894114" indent="-1894114">
              <a:lnSpc>
                <a:spcPct val="120000"/>
              </a:lnSpc>
              <a:buSzPct val="70000"/>
              <a:buBlip>
                <a:blip r:embed="rId2"/>
              </a:buBlip>
              <a:defRPr spc="-90" sz="9000">
                <a:solidFill>
                  <a:srgbClr val="FFFFFF"/>
                </a:solidFill>
                <a:latin typeface="DrukText-Bold"/>
                <a:ea typeface="DrukText-Bold"/>
                <a:cs typeface="DrukText-Bold"/>
                <a:sym typeface="DrukText-Bold"/>
              </a:defRPr>
            </a:pPr>
            <a:r>
              <a:t>Досліджуйте благодать проявлену до вас</a:t>
            </a:r>
          </a:p>
          <a:p>
            <a:pPr marL="1894114" indent="-1894114">
              <a:lnSpc>
                <a:spcPct val="120000"/>
              </a:lnSpc>
              <a:buSzPct val="70000"/>
              <a:defRPr spc="-90" sz="9000">
                <a:solidFill>
                  <a:srgbClr val="FFFFFF"/>
                </a:solidFill>
                <a:latin typeface="DrukText-Bold"/>
                <a:ea typeface="DrukText-Bold"/>
                <a:cs typeface="DrukText-Bold"/>
                <a:sym typeface="DrukText-Bold"/>
              </a:defRPr>
            </a:pPr>
            <a:r>
              <a:t>Проявляйте благодать до інших</a:t>
            </a:r>
          </a:p>
          <a:p>
            <a:pPr marL="1894114" indent="-1894114">
              <a:lnSpc>
                <a:spcPct val="120000"/>
              </a:lnSpc>
              <a:buSzPct val="70000"/>
              <a:defRPr spc="-90" sz="9000">
                <a:solidFill>
                  <a:srgbClr val="FFFFFF"/>
                </a:solidFill>
                <a:latin typeface="DrukText-Bold"/>
                <a:ea typeface="DrukText-Bold"/>
                <a:cs typeface="DrukText-Bold"/>
                <a:sym typeface="DrukText-Bold"/>
              </a:defRPr>
            </a:pPr>
            <a:r>
              <a:t>Повторюйте)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Сімʼя…"/>
          <p:cNvSpPr txBox="1"/>
          <p:nvPr>
            <p:ph type="ctrTitle"/>
          </p:nvPr>
        </p:nvSpPr>
        <p:spPr>
          <a:prstGeom prst="rect">
            <a:avLst/>
          </a:prstGeom>
          <a:solidFill>
            <a:schemeClr val="accent1"/>
          </a:solidFill>
        </p:spPr>
        <p:txBody>
          <a:bodyPr anchor="ctr"/>
          <a:lstStyle/>
          <a:p>
            <a:pPr algn="ctr" defTabSz="566674">
              <a:defRPr spc="-213" sz="21340"/>
            </a:pPr>
            <a:r>
              <a:t>Сімʼя</a:t>
            </a:r>
          </a:p>
          <a:p>
            <a:pPr algn="ctr" defTabSz="566674">
              <a:defRPr spc="-213" sz="21340"/>
            </a:pPr>
            <a:r>
              <a:t>Може бути щасливою!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Сімʼя…"/>
          <p:cNvSpPr txBox="1"/>
          <p:nvPr>
            <p:ph type="ctrTitle"/>
          </p:nvPr>
        </p:nvSpPr>
        <p:spPr>
          <a:prstGeom prst="rect">
            <a:avLst/>
          </a:prstGeom>
          <a:solidFill>
            <a:schemeClr val="accent1"/>
          </a:solidFill>
        </p:spPr>
        <p:txBody>
          <a:bodyPr anchor="ctr"/>
          <a:lstStyle/>
          <a:p>
            <a:pPr algn="ctr" defTabSz="566674">
              <a:defRPr spc="-213" sz="21340"/>
            </a:pPr>
            <a:r>
              <a:t>Сімʼя</a:t>
            </a:r>
          </a:p>
          <a:p>
            <a:pPr algn="ctr" defTabSz="566674">
              <a:defRPr spc="-213" sz="21340"/>
            </a:pPr>
            <a:r>
              <a:t>як її задумав бог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Сімʼя…"/>
          <p:cNvSpPr txBox="1"/>
          <p:nvPr>
            <p:ph type="ctrTitle"/>
          </p:nvPr>
        </p:nvSpPr>
        <p:spPr>
          <a:prstGeom prst="rect">
            <a:avLst/>
          </a:prstGeom>
          <a:solidFill>
            <a:schemeClr val="accent1"/>
          </a:solidFill>
        </p:spPr>
        <p:txBody>
          <a:bodyPr anchor="ctr"/>
          <a:lstStyle/>
          <a:p>
            <a:pPr algn="ctr" defTabSz="566674">
              <a:defRPr spc="-213" sz="21340"/>
            </a:pPr>
            <a:r>
              <a:t>Сімʼя</a:t>
            </a:r>
          </a:p>
          <a:p>
            <a:pPr algn="ctr" defTabSz="566674">
              <a:defRPr spc="-213" sz="21340"/>
            </a:pPr>
            <a:r>
              <a:t>Може бути щасливою?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Що необхідно для щастя???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Що необхідно для щастя???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Благодать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pc="-183" sz="18300">
                <a:latin typeface="Druk Wide Medium"/>
                <a:ea typeface="Druk Wide Medium"/>
                <a:cs typeface="Druk Wide Medium"/>
                <a:sym typeface="Druk Wide Medium"/>
              </a:defRPr>
            </a:lvl1pPr>
          </a:lstStyle>
          <a:p>
            <a:pPr>
              <a:defRPr spc="-200" sz="20000"/>
            </a:pPr>
            <a:r>
              <a:rPr spc="-183" sz="18300"/>
              <a:t>Благодать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&quot;Свого часу Христос помер за нас, лихих людей, хоча ми ще самі були немічні. Та, у призначений час, Він віддав Своє життя, рятуючи нас……"/>
          <p:cNvSpPr txBox="1"/>
          <p:nvPr>
            <p:ph type="body" idx="1"/>
          </p:nvPr>
        </p:nvSpPr>
        <p:spPr>
          <a:xfrm>
            <a:off x="540821" y="796171"/>
            <a:ext cx="23034457" cy="11750547"/>
          </a:xfrm>
          <a:prstGeom prst="rect">
            <a:avLst/>
          </a:prstGeom>
        </p:spPr>
        <p:txBody>
          <a:bodyPr/>
          <a:lstStyle/>
          <a:p>
            <a:pPr marL="0" indent="0" defTabSz="457200">
              <a:lnSpc>
                <a:spcPct val="100000"/>
              </a:lnSpc>
              <a:defRPr cap="none" sz="820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"Свого часу Христос помер за нас, лихих людей, хоча ми ще самі були немічні. Та, у призначений час, Він віддав Своє життя, рятуючи нас…</a:t>
            </a:r>
          </a:p>
          <a:p>
            <a:pPr marL="0" indent="0" defTabSz="457200">
              <a:lnSpc>
                <a:spcPct val="100000"/>
              </a:lnSpc>
              <a:defRPr cap="none" sz="820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Та Бог показав, як сильно Він нас любить, тим, що Христос помер заради нас, коли ми були ще грішниками."</a:t>
            </a:r>
          </a:p>
          <a:p>
            <a:pPr lvl="8" marL="0" indent="365760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z="8200">
                <a:solidFill>
                  <a:srgbClr val="FFFFFF"/>
                </a:solidFill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                                   Рим. 5:6,8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&quot;Подивіться, яку любов дав нам Отець, щоб ми були дітьми́ Божими, і ними ми є. Світ нас не знає тому́, що Його не пізнав.”…"/>
          <p:cNvSpPr txBox="1"/>
          <p:nvPr>
            <p:ph type="body" idx="1"/>
          </p:nvPr>
        </p:nvSpPr>
        <p:spPr>
          <a:xfrm>
            <a:off x="540821" y="796171"/>
            <a:ext cx="23034457" cy="11750547"/>
          </a:xfrm>
          <a:prstGeom prst="rect">
            <a:avLst/>
          </a:prstGeom>
        </p:spPr>
        <p:txBody>
          <a:bodyPr/>
          <a:lstStyle/>
          <a:p>
            <a:pPr marL="0" indent="0" defTabSz="457200">
              <a:lnSpc>
                <a:spcPct val="100000"/>
              </a:lnSpc>
              <a:defRPr cap="none" sz="820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"Подивіться, яку любов дав нам Отець, щоб ми були дітьми́ Божими, і ними ми є. Світ нас не знає тому́, що Його не пізнав.”</a:t>
            </a:r>
          </a:p>
          <a:p>
            <a:pPr marL="0" indent="0" defTabSz="457200">
              <a:lnSpc>
                <a:spcPct val="100000"/>
              </a:lnSpc>
              <a:defRPr cap="none" sz="820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</a:p>
          <a:p>
            <a:pPr lvl="8" marL="0" indent="365760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z="8200">
                <a:solidFill>
                  <a:srgbClr val="FFFFFF"/>
                </a:solidFill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                                           1 Ів. 3:1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&quot;Бо спасені ви благода́ттю через віру, а це не від вас, то дар Божий, не від діл, щоб ніхто не хвалився.”…"/>
          <p:cNvSpPr txBox="1"/>
          <p:nvPr>
            <p:ph type="body" idx="1"/>
          </p:nvPr>
        </p:nvSpPr>
        <p:spPr>
          <a:xfrm>
            <a:off x="540821" y="796171"/>
            <a:ext cx="23034457" cy="11750547"/>
          </a:xfrm>
          <a:prstGeom prst="rect">
            <a:avLst/>
          </a:prstGeom>
        </p:spPr>
        <p:txBody>
          <a:bodyPr/>
          <a:lstStyle/>
          <a:p>
            <a:pPr marL="0" indent="0" defTabSz="457200">
              <a:lnSpc>
                <a:spcPct val="100000"/>
              </a:lnSpc>
              <a:defRPr cap="none" sz="820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"Бо спасені ви благода́ттю через віру, а це не від вас, то дар Божий, не від діл, щоб ніхто не хвалився.”</a:t>
            </a:r>
          </a:p>
          <a:p>
            <a:pPr lvl="8" marL="0" indent="365760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z="8200">
                <a:solidFill>
                  <a:srgbClr val="FFFFFF"/>
                </a:solidFill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               Еф. 2:8-9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“А ви один до одного будьте ласкаві, милостиві, прощаючи один одному, як і Бог через Христа вам простив!”…"/>
          <p:cNvSpPr txBox="1"/>
          <p:nvPr>
            <p:ph type="body" idx="1"/>
          </p:nvPr>
        </p:nvSpPr>
        <p:spPr>
          <a:xfrm>
            <a:off x="540821" y="796171"/>
            <a:ext cx="23034457" cy="11750547"/>
          </a:xfrm>
          <a:prstGeom prst="rect">
            <a:avLst/>
          </a:prstGeom>
        </p:spPr>
        <p:txBody>
          <a:bodyPr/>
          <a:lstStyle/>
          <a:p>
            <a:pPr marL="0" indent="0" defTabSz="457200">
              <a:lnSpc>
                <a:spcPct val="100000"/>
              </a:lnSpc>
              <a:defRPr cap="none" sz="8200"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“А ви один до одного будьте ласкаві, милостиві, прощаючи один одному, як і Бог через Христа вам простив!”</a:t>
            </a:r>
          </a:p>
          <a:p>
            <a:pPr lvl="8" marL="0" indent="3657600" defTabSz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z="8200">
                <a:solidFill>
                  <a:srgbClr val="FFFFFF"/>
                </a:solidFill>
                <a:latin typeface="Arial Rounded MT Bold"/>
                <a:ea typeface="Arial Rounded MT Bold"/>
                <a:cs typeface="Arial Rounded MT Bold"/>
                <a:sym typeface="Arial Rounded MT Bold"/>
              </a:defRPr>
            </a:pPr>
            <a:r>
              <a:t>                                        Еф. 4:32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5_BoldColor_ISO">
  <a:themeElements>
    <a:clrScheme name="25_BoldColor_ISO">
      <a:dk1>
        <a:srgbClr val="000000"/>
      </a:dk1>
      <a:lt1>
        <a:srgbClr val="00BFF3"/>
      </a:lt1>
      <a:dk2>
        <a:srgbClr val="5E5E5E"/>
      </a:dk2>
      <a:lt2>
        <a:srgbClr val="D6D5D5"/>
      </a:lt2>
      <a:accent1>
        <a:srgbClr val="01BFF4"/>
      </a:accent1>
      <a:accent2>
        <a:srgbClr val="43E9CB"/>
      </a:accent2>
      <a:accent3>
        <a:srgbClr val="BC80FF"/>
      </a:accent3>
      <a:accent4>
        <a:srgbClr val="FFC618"/>
      </a:accent4>
      <a:accent5>
        <a:srgbClr val="FF4000"/>
      </a:accent5>
      <a:accent6>
        <a:srgbClr val="FF87BB"/>
      </a:accent6>
      <a:hlink>
        <a:srgbClr val="0000FF"/>
      </a:hlink>
      <a:folHlink>
        <a:srgbClr val="FF00FF"/>
      </a:folHlink>
    </a:clrScheme>
    <a:fontScheme name="25_BoldColor_ISO">
      <a:majorFont>
        <a:latin typeface="Druk Medium"/>
        <a:ea typeface="Druk Medium"/>
        <a:cs typeface="Druk Medium"/>
      </a:majorFont>
      <a:minorFont>
        <a:latin typeface="Druk Medium"/>
        <a:ea typeface="Druk Medium"/>
        <a:cs typeface="Druk Medium"/>
      </a:minorFont>
    </a:fontScheme>
    <a:fmtScheme name="25_BoldColor_IS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Proxima Nova Extrabold"/>
            <a:ea typeface="Proxima Nova Extrabold"/>
            <a:cs typeface="Proxima Nova Extrabold"/>
            <a:sym typeface="Proxima Nova Extra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Proxima Nova"/>
            <a:ea typeface="Proxima Nova"/>
            <a:cs typeface="Proxima Nova"/>
            <a:sym typeface="Proxima No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5_BoldColor_ISO">
  <a:themeElements>
    <a:clrScheme name="25_BoldColor_ISO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1BFF4"/>
      </a:accent1>
      <a:accent2>
        <a:srgbClr val="43E9CB"/>
      </a:accent2>
      <a:accent3>
        <a:srgbClr val="BC80FF"/>
      </a:accent3>
      <a:accent4>
        <a:srgbClr val="FFC618"/>
      </a:accent4>
      <a:accent5>
        <a:srgbClr val="FF4000"/>
      </a:accent5>
      <a:accent6>
        <a:srgbClr val="FF87BB"/>
      </a:accent6>
      <a:hlink>
        <a:srgbClr val="0000FF"/>
      </a:hlink>
      <a:folHlink>
        <a:srgbClr val="FF00FF"/>
      </a:folHlink>
    </a:clrScheme>
    <a:fontScheme name="25_BoldColor_ISO">
      <a:majorFont>
        <a:latin typeface="Druk Medium"/>
        <a:ea typeface="Druk Medium"/>
        <a:cs typeface="Druk Medium"/>
      </a:majorFont>
      <a:minorFont>
        <a:latin typeface="Druk Medium"/>
        <a:ea typeface="Druk Medium"/>
        <a:cs typeface="Druk Medium"/>
      </a:minorFont>
    </a:fontScheme>
    <a:fmtScheme name="25_BoldColor_IS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Proxima Nova Extrabold"/>
            <a:ea typeface="Proxima Nova Extrabold"/>
            <a:cs typeface="Proxima Nova Extrabold"/>
            <a:sym typeface="Proxima Nova Extra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Proxima Nova"/>
            <a:ea typeface="Proxima Nova"/>
            <a:cs typeface="Proxima Nova"/>
            <a:sym typeface="Proxima No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