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4028D6-8DF8-4C05-9CDD-57D43CBDB2CE}" v="37" dt="2021-10-09T06:56:20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un Bradshaw" userId="92c956b79e2f2b22" providerId="LiveId" clId="{724028D6-8DF8-4C05-9CDD-57D43CBDB2CE}"/>
    <pc:docChg chg="undo redo custSel addSld delSld modSld">
      <pc:chgData name="Shaun Bradshaw" userId="92c956b79e2f2b22" providerId="LiveId" clId="{724028D6-8DF8-4C05-9CDD-57D43CBDB2CE}" dt="2021-10-09T06:59:26.556" v="537" actId="20577"/>
      <pc:docMkLst>
        <pc:docMk/>
      </pc:docMkLst>
      <pc:sldChg chg="modSp mod">
        <pc:chgData name="Shaun Bradshaw" userId="92c956b79e2f2b22" providerId="LiveId" clId="{724028D6-8DF8-4C05-9CDD-57D43CBDB2CE}" dt="2021-10-09T06:49:38.098" v="356" actId="1076"/>
        <pc:sldMkLst>
          <pc:docMk/>
          <pc:sldMk cId="3996877958" sldId="256"/>
        </pc:sldMkLst>
        <pc:spChg chg="mod">
          <ac:chgData name="Shaun Bradshaw" userId="92c956b79e2f2b22" providerId="LiveId" clId="{724028D6-8DF8-4C05-9CDD-57D43CBDB2CE}" dt="2021-10-09T06:49:32.667" v="355" actId="1076"/>
          <ac:spMkLst>
            <pc:docMk/>
            <pc:sldMk cId="3996877958" sldId="256"/>
            <ac:spMk id="2" creationId="{4C7326E4-06E9-4E2B-82C5-C1A7B40DBC8D}"/>
          </ac:spMkLst>
        </pc:spChg>
        <pc:spChg chg="mod">
          <ac:chgData name="Shaun Bradshaw" userId="92c956b79e2f2b22" providerId="LiveId" clId="{724028D6-8DF8-4C05-9CDD-57D43CBDB2CE}" dt="2021-10-09T06:49:38.098" v="356" actId="1076"/>
          <ac:spMkLst>
            <pc:docMk/>
            <pc:sldMk cId="3996877958" sldId="256"/>
            <ac:spMk id="3" creationId="{1ED04033-64A1-4A54-BC26-13C04938DF3F}"/>
          </ac:spMkLst>
        </pc:spChg>
      </pc:sldChg>
      <pc:sldChg chg="delSp modSp mod">
        <pc:chgData name="Shaun Bradshaw" userId="92c956b79e2f2b22" providerId="LiveId" clId="{724028D6-8DF8-4C05-9CDD-57D43CBDB2CE}" dt="2021-10-09T06:54:27.744" v="487" actId="403"/>
        <pc:sldMkLst>
          <pc:docMk/>
          <pc:sldMk cId="751197887" sldId="257"/>
        </pc:sldMkLst>
        <pc:spChg chg="del">
          <ac:chgData name="Shaun Bradshaw" userId="92c956b79e2f2b22" providerId="LiveId" clId="{724028D6-8DF8-4C05-9CDD-57D43CBDB2CE}" dt="2021-10-09T06:18:31.388" v="0" actId="478"/>
          <ac:spMkLst>
            <pc:docMk/>
            <pc:sldMk cId="751197887" sldId="257"/>
            <ac:spMk id="2" creationId="{DF69109E-CAF2-4BBF-8F07-03445C5D83D6}"/>
          </ac:spMkLst>
        </pc:spChg>
        <pc:spChg chg="mod">
          <ac:chgData name="Shaun Bradshaw" userId="92c956b79e2f2b22" providerId="LiveId" clId="{724028D6-8DF8-4C05-9CDD-57D43CBDB2CE}" dt="2021-10-09T06:54:27.744" v="487" actId="403"/>
          <ac:spMkLst>
            <pc:docMk/>
            <pc:sldMk cId="751197887" sldId="257"/>
            <ac:spMk id="3" creationId="{4859C3D4-7B81-4567-8EE8-A8C35CE0A9F4}"/>
          </ac:spMkLst>
        </pc:spChg>
      </pc:sldChg>
      <pc:sldChg chg="modSp add mod">
        <pc:chgData name="Shaun Bradshaw" userId="92c956b79e2f2b22" providerId="LiveId" clId="{724028D6-8DF8-4C05-9CDD-57D43CBDB2CE}" dt="2021-10-09T06:54:33.006" v="488" actId="403"/>
        <pc:sldMkLst>
          <pc:docMk/>
          <pc:sldMk cId="250486630" sldId="258"/>
        </pc:sldMkLst>
        <pc:spChg chg="mod">
          <ac:chgData name="Shaun Bradshaw" userId="92c956b79e2f2b22" providerId="LiveId" clId="{724028D6-8DF8-4C05-9CDD-57D43CBDB2CE}" dt="2021-10-09T06:54:33.006" v="488" actId="403"/>
          <ac:spMkLst>
            <pc:docMk/>
            <pc:sldMk cId="250486630" sldId="258"/>
            <ac:spMk id="3" creationId="{4859C3D4-7B81-4567-8EE8-A8C35CE0A9F4}"/>
          </ac:spMkLst>
        </pc:spChg>
      </pc:sldChg>
      <pc:sldChg chg="modSp add mod">
        <pc:chgData name="Shaun Bradshaw" userId="92c956b79e2f2b22" providerId="LiveId" clId="{724028D6-8DF8-4C05-9CDD-57D43CBDB2CE}" dt="2021-10-09T06:54:40.216" v="489" actId="403"/>
        <pc:sldMkLst>
          <pc:docMk/>
          <pc:sldMk cId="2454616373" sldId="259"/>
        </pc:sldMkLst>
        <pc:spChg chg="mod">
          <ac:chgData name="Shaun Bradshaw" userId="92c956b79e2f2b22" providerId="LiveId" clId="{724028D6-8DF8-4C05-9CDD-57D43CBDB2CE}" dt="2021-10-09T06:54:40.216" v="489" actId="403"/>
          <ac:spMkLst>
            <pc:docMk/>
            <pc:sldMk cId="2454616373" sldId="259"/>
            <ac:spMk id="3" creationId="{4859C3D4-7B81-4567-8EE8-A8C35CE0A9F4}"/>
          </ac:spMkLst>
        </pc:spChg>
      </pc:sldChg>
      <pc:sldChg chg="modSp add mod">
        <pc:chgData name="Shaun Bradshaw" userId="92c956b79e2f2b22" providerId="LiveId" clId="{724028D6-8DF8-4C05-9CDD-57D43CBDB2CE}" dt="2021-10-09T06:54:45.609" v="490" actId="403"/>
        <pc:sldMkLst>
          <pc:docMk/>
          <pc:sldMk cId="4169280389" sldId="260"/>
        </pc:sldMkLst>
        <pc:spChg chg="mod">
          <ac:chgData name="Shaun Bradshaw" userId="92c956b79e2f2b22" providerId="LiveId" clId="{724028D6-8DF8-4C05-9CDD-57D43CBDB2CE}" dt="2021-10-09T06:54:45.609" v="490" actId="403"/>
          <ac:spMkLst>
            <pc:docMk/>
            <pc:sldMk cId="4169280389" sldId="260"/>
            <ac:spMk id="3" creationId="{4859C3D4-7B81-4567-8EE8-A8C35CE0A9F4}"/>
          </ac:spMkLst>
        </pc:spChg>
      </pc:sldChg>
      <pc:sldChg chg="modSp add mod">
        <pc:chgData name="Shaun Bradshaw" userId="92c956b79e2f2b22" providerId="LiveId" clId="{724028D6-8DF8-4C05-9CDD-57D43CBDB2CE}" dt="2021-10-09T06:54:55.780" v="492" actId="404"/>
        <pc:sldMkLst>
          <pc:docMk/>
          <pc:sldMk cId="494568846" sldId="261"/>
        </pc:sldMkLst>
        <pc:spChg chg="mod">
          <ac:chgData name="Shaun Bradshaw" userId="92c956b79e2f2b22" providerId="LiveId" clId="{724028D6-8DF8-4C05-9CDD-57D43CBDB2CE}" dt="2021-10-09T06:54:55.780" v="492" actId="404"/>
          <ac:spMkLst>
            <pc:docMk/>
            <pc:sldMk cId="494568846" sldId="261"/>
            <ac:spMk id="3" creationId="{4859C3D4-7B81-4567-8EE8-A8C35CE0A9F4}"/>
          </ac:spMkLst>
        </pc:spChg>
      </pc:sldChg>
      <pc:sldChg chg="modSp add del mod">
        <pc:chgData name="Shaun Bradshaw" userId="92c956b79e2f2b22" providerId="LiveId" clId="{724028D6-8DF8-4C05-9CDD-57D43CBDB2CE}" dt="2021-10-09T06:39:10.871" v="137" actId="47"/>
        <pc:sldMkLst>
          <pc:docMk/>
          <pc:sldMk cId="4179197103" sldId="261"/>
        </pc:sldMkLst>
        <pc:spChg chg="mod">
          <ac:chgData name="Shaun Bradshaw" userId="92c956b79e2f2b22" providerId="LiveId" clId="{724028D6-8DF8-4C05-9CDD-57D43CBDB2CE}" dt="2021-10-09T06:36:11.723" v="113" actId="20577"/>
          <ac:spMkLst>
            <pc:docMk/>
            <pc:sldMk cId="4179197103" sldId="261"/>
            <ac:spMk id="3" creationId="{4859C3D4-7B81-4567-8EE8-A8C35CE0A9F4}"/>
          </ac:spMkLst>
        </pc:spChg>
      </pc:sldChg>
      <pc:sldChg chg="add del">
        <pc:chgData name="Shaun Bradshaw" userId="92c956b79e2f2b22" providerId="LiveId" clId="{724028D6-8DF8-4C05-9CDD-57D43CBDB2CE}" dt="2021-10-09T06:39:11.453" v="138" actId="47"/>
        <pc:sldMkLst>
          <pc:docMk/>
          <pc:sldMk cId="3279242534" sldId="262"/>
        </pc:sldMkLst>
      </pc:sldChg>
      <pc:sldChg chg="modSp add mod">
        <pc:chgData name="Shaun Bradshaw" userId="92c956b79e2f2b22" providerId="LiveId" clId="{724028D6-8DF8-4C05-9CDD-57D43CBDB2CE}" dt="2021-10-09T06:55:01.224" v="493" actId="403"/>
        <pc:sldMkLst>
          <pc:docMk/>
          <pc:sldMk cId="4236776419" sldId="262"/>
        </pc:sldMkLst>
        <pc:spChg chg="mod">
          <ac:chgData name="Shaun Bradshaw" userId="92c956b79e2f2b22" providerId="LiveId" clId="{724028D6-8DF8-4C05-9CDD-57D43CBDB2CE}" dt="2021-10-09T06:55:01.224" v="493" actId="403"/>
          <ac:spMkLst>
            <pc:docMk/>
            <pc:sldMk cId="4236776419" sldId="262"/>
            <ac:spMk id="3" creationId="{4859C3D4-7B81-4567-8EE8-A8C35CE0A9F4}"/>
          </ac:spMkLst>
        </pc:spChg>
      </pc:sldChg>
      <pc:sldChg chg="add del">
        <pc:chgData name="Shaun Bradshaw" userId="92c956b79e2f2b22" providerId="LiveId" clId="{724028D6-8DF8-4C05-9CDD-57D43CBDB2CE}" dt="2021-10-09T06:39:11.852" v="139" actId="47"/>
        <pc:sldMkLst>
          <pc:docMk/>
          <pc:sldMk cId="40895974" sldId="263"/>
        </pc:sldMkLst>
      </pc:sldChg>
      <pc:sldChg chg="modSp add mod">
        <pc:chgData name="Shaun Bradshaw" userId="92c956b79e2f2b22" providerId="LiveId" clId="{724028D6-8DF8-4C05-9CDD-57D43CBDB2CE}" dt="2021-10-09T06:56:12.142" v="512" actId="20577"/>
        <pc:sldMkLst>
          <pc:docMk/>
          <pc:sldMk cId="1492067861" sldId="263"/>
        </pc:sldMkLst>
        <pc:spChg chg="mod">
          <ac:chgData name="Shaun Bradshaw" userId="92c956b79e2f2b22" providerId="LiveId" clId="{724028D6-8DF8-4C05-9CDD-57D43CBDB2CE}" dt="2021-10-09T06:56:12.142" v="512" actId="20577"/>
          <ac:spMkLst>
            <pc:docMk/>
            <pc:sldMk cId="1492067861" sldId="263"/>
            <ac:spMk id="3" creationId="{4859C3D4-7B81-4567-8EE8-A8C35CE0A9F4}"/>
          </ac:spMkLst>
        </pc:spChg>
      </pc:sldChg>
      <pc:sldChg chg="modSp add del mod">
        <pc:chgData name="Shaun Bradshaw" userId="92c956b79e2f2b22" providerId="LiveId" clId="{724028D6-8DF8-4C05-9CDD-57D43CBDB2CE}" dt="2021-10-09T06:53:44.685" v="477" actId="47"/>
        <pc:sldMkLst>
          <pc:docMk/>
          <pc:sldMk cId="3884132380" sldId="263"/>
        </pc:sldMkLst>
        <pc:spChg chg="mod">
          <ac:chgData name="Shaun Bradshaw" userId="92c956b79e2f2b22" providerId="LiveId" clId="{724028D6-8DF8-4C05-9CDD-57D43CBDB2CE}" dt="2021-10-09T06:53:31.921" v="473" actId="20578"/>
          <ac:spMkLst>
            <pc:docMk/>
            <pc:sldMk cId="3884132380" sldId="263"/>
            <ac:spMk id="3" creationId="{4859C3D4-7B81-4567-8EE8-A8C35CE0A9F4}"/>
          </ac:spMkLst>
        </pc:spChg>
      </pc:sldChg>
      <pc:sldChg chg="modSp add del mod">
        <pc:chgData name="Shaun Bradshaw" userId="92c956b79e2f2b22" providerId="LiveId" clId="{724028D6-8DF8-4C05-9CDD-57D43CBDB2CE}" dt="2021-10-09T06:53:39.437" v="474" actId="47"/>
        <pc:sldMkLst>
          <pc:docMk/>
          <pc:sldMk cId="611138150" sldId="264"/>
        </pc:sldMkLst>
        <pc:spChg chg="mod">
          <ac:chgData name="Shaun Bradshaw" userId="92c956b79e2f2b22" providerId="LiveId" clId="{724028D6-8DF8-4C05-9CDD-57D43CBDB2CE}" dt="2021-10-09T06:50:51.957" v="381" actId="20577"/>
          <ac:spMkLst>
            <pc:docMk/>
            <pc:sldMk cId="611138150" sldId="264"/>
            <ac:spMk id="3" creationId="{4859C3D4-7B81-4567-8EE8-A8C35CE0A9F4}"/>
          </ac:spMkLst>
        </pc:spChg>
      </pc:sldChg>
      <pc:sldChg chg="modSp add mod">
        <pc:chgData name="Shaun Bradshaw" userId="92c956b79e2f2b22" providerId="LiveId" clId="{724028D6-8DF8-4C05-9CDD-57D43CBDB2CE}" dt="2021-10-09T06:58:47.390" v="531" actId="20577"/>
        <pc:sldMkLst>
          <pc:docMk/>
          <pc:sldMk cId="2006694238" sldId="264"/>
        </pc:sldMkLst>
        <pc:spChg chg="mod">
          <ac:chgData name="Shaun Bradshaw" userId="92c956b79e2f2b22" providerId="LiveId" clId="{724028D6-8DF8-4C05-9CDD-57D43CBDB2CE}" dt="2021-10-09T06:58:47.390" v="531" actId="20577"/>
          <ac:spMkLst>
            <pc:docMk/>
            <pc:sldMk cId="2006694238" sldId="264"/>
            <ac:spMk id="3" creationId="{4859C3D4-7B81-4567-8EE8-A8C35CE0A9F4}"/>
          </ac:spMkLst>
        </pc:spChg>
      </pc:sldChg>
      <pc:sldChg chg="add del">
        <pc:chgData name="Shaun Bradshaw" userId="92c956b79e2f2b22" providerId="LiveId" clId="{724028D6-8DF8-4C05-9CDD-57D43CBDB2CE}" dt="2021-10-09T06:39:12.218" v="140" actId="47"/>
        <pc:sldMkLst>
          <pc:docMk/>
          <pc:sldMk cId="2099326380" sldId="264"/>
        </pc:sldMkLst>
      </pc:sldChg>
      <pc:sldChg chg="add del">
        <pc:chgData name="Shaun Bradshaw" userId="92c956b79e2f2b22" providerId="LiveId" clId="{724028D6-8DF8-4C05-9CDD-57D43CBDB2CE}" dt="2021-10-09T06:55:15.020" v="495" actId="47"/>
        <pc:sldMkLst>
          <pc:docMk/>
          <pc:sldMk cId="3918084458" sldId="264"/>
        </pc:sldMkLst>
      </pc:sldChg>
      <pc:sldChg chg="add del">
        <pc:chgData name="Shaun Bradshaw" userId="92c956b79e2f2b22" providerId="LiveId" clId="{724028D6-8DF8-4C05-9CDD-57D43CBDB2CE}" dt="2021-10-09T06:55:15.602" v="496" actId="47"/>
        <pc:sldMkLst>
          <pc:docMk/>
          <pc:sldMk cId="1598168634" sldId="265"/>
        </pc:sldMkLst>
      </pc:sldChg>
      <pc:sldChg chg="add del">
        <pc:chgData name="Shaun Bradshaw" userId="92c956b79e2f2b22" providerId="LiveId" clId="{724028D6-8DF8-4C05-9CDD-57D43CBDB2CE}" dt="2021-10-09T06:39:12.536" v="141" actId="47"/>
        <pc:sldMkLst>
          <pc:docMk/>
          <pc:sldMk cId="2742222872" sldId="265"/>
        </pc:sldMkLst>
      </pc:sldChg>
      <pc:sldChg chg="modSp add mod">
        <pc:chgData name="Shaun Bradshaw" userId="92c956b79e2f2b22" providerId="LiveId" clId="{724028D6-8DF8-4C05-9CDD-57D43CBDB2CE}" dt="2021-10-09T06:59:09.477" v="534" actId="20577"/>
        <pc:sldMkLst>
          <pc:docMk/>
          <pc:sldMk cId="2983736919" sldId="265"/>
        </pc:sldMkLst>
        <pc:spChg chg="mod">
          <ac:chgData name="Shaun Bradshaw" userId="92c956b79e2f2b22" providerId="LiveId" clId="{724028D6-8DF8-4C05-9CDD-57D43CBDB2CE}" dt="2021-10-09T06:59:09.477" v="534" actId="20577"/>
          <ac:spMkLst>
            <pc:docMk/>
            <pc:sldMk cId="2983736919" sldId="265"/>
            <ac:spMk id="3" creationId="{4859C3D4-7B81-4567-8EE8-A8C35CE0A9F4}"/>
          </ac:spMkLst>
        </pc:spChg>
      </pc:sldChg>
      <pc:sldChg chg="add del">
        <pc:chgData name="Shaun Bradshaw" userId="92c956b79e2f2b22" providerId="LiveId" clId="{724028D6-8DF8-4C05-9CDD-57D43CBDB2CE}" dt="2021-10-09T06:53:41.770" v="475" actId="47"/>
        <pc:sldMkLst>
          <pc:docMk/>
          <pc:sldMk cId="3259004640" sldId="265"/>
        </pc:sldMkLst>
      </pc:sldChg>
      <pc:sldChg chg="add del">
        <pc:chgData name="Shaun Bradshaw" userId="92c956b79e2f2b22" providerId="LiveId" clId="{724028D6-8DF8-4C05-9CDD-57D43CBDB2CE}" dt="2021-10-09T06:53:42.703" v="476" actId="47"/>
        <pc:sldMkLst>
          <pc:docMk/>
          <pc:sldMk cId="923523828" sldId="266"/>
        </pc:sldMkLst>
      </pc:sldChg>
      <pc:sldChg chg="add del">
        <pc:chgData name="Shaun Bradshaw" userId="92c956b79e2f2b22" providerId="LiveId" clId="{724028D6-8DF8-4C05-9CDD-57D43CBDB2CE}" dt="2021-10-09T06:39:13.218" v="142" actId="47"/>
        <pc:sldMkLst>
          <pc:docMk/>
          <pc:sldMk cId="3266579853" sldId="266"/>
        </pc:sldMkLst>
      </pc:sldChg>
      <pc:sldChg chg="modSp add mod">
        <pc:chgData name="Shaun Bradshaw" userId="92c956b79e2f2b22" providerId="LiveId" clId="{724028D6-8DF8-4C05-9CDD-57D43CBDB2CE}" dt="2021-10-09T06:59:26.556" v="537" actId="20577"/>
        <pc:sldMkLst>
          <pc:docMk/>
          <pc:sldMk cId="3991751907" sldId="266"/>
        </pc:sldMkLst>
        <pc:spChg chg="mod">
          <ac:chgData name="Shaun Bradshaw" userId="92c956b79e2f2b22" providerId="LiveId" clId="{724028D6-8DF8-4C05-9CDD-57D43CBDB2CE}" dt="2021-10-09T06:59:26.556" v="537" actId="20577"/>
          <ac:spMkLst>
            <pc:docMk/>
            <pc:sldMk cId="3991751907" sldId="266"/>
            <ac:spMk id="3" creationId="{4859C3D4-7B81-4567-8EE8-A8C35CE0A9F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77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89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85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6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7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2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1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0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8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30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692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17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832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23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13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87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50A0172-7A27-4CC6-8DA3-8200E26B08F2}" type="datetimeFigureOut">
              <a:rPr lang="en-US" smtClean="0"/>
              <a:t>10/9/2021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623F61C-30C3-460C-AA4B-965A7844F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728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326E4-06E9-4E2B-82C5-C1A7B40DB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2" y="3429000"/>
            <a:ext cx="9440034" cy="2093391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FFFF00"/>
                </a:solidFill>
              </a:rPr>
              <a:t>The Wise and Purposeful Sovereignty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D04033-64A1-4A54-BC26-13C04938DF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1030" y="990523"/>
            <a:ext cx="10019357" cy="2438477"/>
          </a:xfrm>
        </p:spPr>
        <p:txBody>
          <a:bodyPr>
            <a:noAutofit/>
          </a:bodyPr>
          <a:lstStyle/>
          <a:p>
            <a:r>
              <a:rPr lang="uk-UA" sz="6600" dirty="0" smtClean="0">
                <a:latin typeface="Calibri Light" panose="020F0302020204030204"/>
                <a:ea typeface="+mj-ea"/>
                <a:cs typeface="+mj-cs"/>
              </a:rPr>
              <a:t>М</a:t>
            </a:r>
            <a:r>
              <a:rPr lang="uk-UA" sz="6600" dirty="0">
                <a:latin typeface="Calibri Light" panose="020F0302020204030204"/>
                <a:ea typeface="+mj-ea"/>
                <a:cs typeface="+mj-cs"/>
              </a:rPr>
              <a:t>у</a:t>
            </a:r>
            <a:r>
              <a:rPr lang="uk-UA" sz="6600" dirty="0" smtClean="0">
                <a:latin typeface="Calibri Light" panose="020F0302020204030204"/>
                <a:ea typeface="+mj-ea"/>
                <a:cs typeface="+mj-cs"/>
              </a:rPr>
              <a:t>дрий </a:t>
            </a:r>
            <a:r>
              <a:rPr lang="uk-UA" sz="6600" dirty="0">
                <a:latin typeface="Calibri Light" panose="020F0302020204030204"/>
                <a:ea typeface="+mj-ea"/>
                <a:cs typeface="+mj-cs"/>
              </a:rPr>
              <a:t>і цілеспрямований суверенітет Бога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99687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DADADA"/>
              </a:buClr>
              <a:buSzPct val="70000"/>
              <a:buFont typeface="Wingdings 2" charset="2"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solidFill>
                    <a:prstClr val="black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system-ui"/>
                <a:ea typeface="+mn-ea"/>
                <a:cs typeface="+mn-cs"/>
              </a:rPr>
              <a:t>Що ж скажемо? Може в Бога неправда? Зовсім ні!</a:t>
            </a:r>
            <a:endParaRPr kumimoji="0" lang="en-US" sz="4000" b="0" i="0" u="none" strike="noStrike" kern="1200" cap="none" spc="0" normalizeH="0" baseline="0" noProof="0" dirty="0">
              <a:ln>
                <a:solidFill>
                  <a:prstClr val="black">
                    <a:lumMod val="75000"/>
                    <a:lumOff val="25000"/>
                    <a:alpha val="10000"/>
                  </a:prstClr>
                </a:solidFill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system-ui"/>
              <a:ea typeface="+mn-ea"/>
              <a:cs typeface="+mn-cs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What shall we say then? Is there injustice on God’s part? By no means!</a:t>
            </a:r>
            <a:endParaRPr lang="en-US" sz="14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4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9:14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9:14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197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47051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b="0" i="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Бо Він каже Мойсеєві: Помилую, кого хочу помилувати, і змилосерджуся, над ким хочу змилосердитись.</a:t>
            </a:r>
            <a:endParaRPr lang="en-US" sz="40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For he says to Moses, “I will have mercy on whom I have mercy, and I will have compassion on whom I have compassion.”</a:t>
            </a:r>
          </a:p>
          <a:p>
            <a:pPr marL="36900" indent="0">
              <a:buNone/>
            </a:pPr>
            <a:endParaRPr lang="en-US" sz="14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5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9:15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b="0" i="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Отож, не залежить це ні від того, хто хоче, ні від того, хто біжить, але від Бога, що милує.</a:t>
            </a:r>
            <a:endParaRPr lang="en-US" sz="40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So then it depends not on human will or exertion, but on God, who has mercy.</a:t>
            </a: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6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9:16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16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Бо Писання говорить фараонові: Власне на те Я поставив тебе, щоб на тобі показати Свою силу, і щоб звістилось по цілій землі Моє Ймення.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For the Scripture says to Pharaoh, “For this very purpose I have raised you up, that I might show my power in you, and that my name might be proclaimed in all the earth.</a:t>
            </a:r>
          </a:p>
          <a:p>
            <a:pPr marL="36900" indent="0">
              <a:buNone/>
            </a:pP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7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9:17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8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Отож, кого хоче Він милує, і кого хоче ожорсточує.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So then he has mercy on whomever he wills, and he hardens whomever he wills.</a:t>
            </a:r>
            <a:endParaRPr lang="en-US" sz="120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8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9:18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568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А ти скажеш мені: Чого ж іще Він докоряє, бо хто може противитись волі Його?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You will say to me then, “Why does he still find fault? For who can resist his will?”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9:1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9:19 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76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Отже, хто ти, чоловіче, що ти сперечаєшся з Богом? Чи скаже твориво творцеві: Пощо ти зробив мене так?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But who are you, O man, to answer back to God? Will what is molded say to its molder, “Why have you made me like this?”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20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9:20 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067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Чи ганчар не має влади над глиною, щоб із того самого місива зробити одну посудину на честь, а одну на нечесть?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Has the potter no right over the clay, to make out of the same lump one vessel for honorable use and another for dishonorable use?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21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9:21 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9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Тож Бог, бажаючи показати гнів і виявити могутність Свою, щадив із великим терпінням посудини гніву, що готові були на погибіль,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What if God, desiring to show his wrath and to make known his power, has endured with much patience vessels of wrath prepared for destruction,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22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9:22 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3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9C3D4-7B81-4567-8EE8-A8C35CE0A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543757"/>
            <a:ext cx="11155680" cy="5770485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ru-RU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і щоб виявити багатство слави Своєї на посудинах милосердя, що їх приготував на славу,</a:t>
            </a:r>
            <a:endParaRPr lang="en-US" sz="400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endParaRPr lang="en-US" sz="1200" b="0" i="0" dirty="0">
              <a:solidFill>
                <a:srgbClr val="FFFF00"/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r>
              <a:rPr lang="en-US" sz="3600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in order to make known the riches of his glory for vessels of mercy, which he has prepared beforehand for glory—</a:t>
            </a:r>
            <a:endParaRPr lang="en-US" sz="1100" dirty="0">
              <a:solidFill>
                <a:schemeClr val="tx1">
                  <a:lumMod val="9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36900" indent="0">
              <a:buNone/>
            </a:pPr>
            <a:endParaRPr lang="en-US" sz="1200" b="0" i="0" dirty="0">
              <a:solidFill>
                <a:schemeClr val="tx1">
                  <a:lumMod val="95000"/>
                </a:schemeClr>
              </a:solidFill>
              <a:effectLst/>
              <a:latin typeface="system-ui"/>
            </a:endParaRPr>
          </a:p>
          <a:p>
            <a:pPr marL="36900" indent="0">
              <a:buNone/>
            </a:pP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До римлян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 </a:t>
            </a:r>
            <a:r>
              <a:rPr lang="uk-UA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9:</a:t>
            </a:r>
            <a:r>
              <a:rPr lang="en-US" sz="44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23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system-ui"/>
              </a:rPr>
              <a:t>/ </a:t>
            </a:r>
            <a:r>
              <a:rPr lang="en-US" sz="4000" dirty="0">
                <a:solidFill>
                  <a:schemeClr val="tx1">
                    <a:lumMod val="95000"/>
                  </a:schemeClr>
                </a:solidFill>
                <a:effectLst/>
                <a:latin typeface="arial" panose="020B0604020202020204" pitchFamily="34" charset="0"/>
              </a:rPr>
              <a:t>Romans 9:23 </a:t>
            </a:r>
            <a:endParaRPr lang="en-US" sz="40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7519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2576</TotalTime>
  <Words>536</Words>
  <Application>Microsoft Office PowerPoint</Application>
  <PresentationFormat>Широкоэкранный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 Light</vt:lpstr>
      <vt:lpstr>Calisto MT</vt:lpstr>
      <vt:lpstr>system-ui</vt:lpstr>
      <vt:lpstr>Trebuchet MS</vt:lpstr>
      <vt:lpstr>Wingdings 2</vt:lpstr>
      <vt:lpstr>Slate</vt:lpstr>
      <vt:lpstr>The Wise and Purposeful Sovereignty of God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Wise and Purposeful Sovereignty of God</dc:title>
  <dc:creator>Shaun Bradshaw</dc:creator>
  <cp:lastModifiedBy>Кривошеев Виталий</cp:lastModifiedBy>
  <cp:revision>4</cp:revision>
  <dcterms:created xsi:type="dcterms:W3CDTF">2021-10-07T12:16:18Z</dcterms:created>
  <dcterms:modified xsi:type="dcterms:W3CDTF">2021-10-09T07:29:31Z</dcterms:modified>
</cp:coreProperties>
</file>