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2" r:id="rId2"/>
    <p:sldId id="441" r:id="rId3"/>
    <p:sldId id="459" r:id="rId4"/>
    <p:sldId id="460" r:id="rId5"/>
    <p:sldId id="461" r:id="rId6"/>
    <p:sldId id="464" r:id="rId7"/>
    <p:sldId id="462" r:id="rId8"/>
    <p:sldId id="465" r:id="rId9"/>
    <p:sldId id="466" r:id="rId10"/>
    <p:sldId id="467" r:id="rId11"/>
    <p:sldId id="463" r:id="rId12"/>
    <p:sldId id="471" r:id="rId13"/>
    <p:sldId id="472" r:id="rId14"/>
    <p:sldId id="469" r:id="rId15"/>
    <p:sldId id="470" r:id="rId16"/>
    <p:sldId id="474" r:id="rId17"/>
    <p:sldId id="475" r:id="rId18"/>
    <p:sldId id="476" r:id="rId19"/>
    <p:sldId id="479" r:id="rId20"/>
    <p:sldId id="477" r:id="rId21"/>
    <p:sldId id="478" r:id="rId22"/>
    <p:sldId id="480" r:id="rId23"/>
    <p:sldId id="496" r:id="rId24"/>
    <p:sldId id="482" r:id="rId25"/>
    <p:sldId id="483" r:id="rId26"/>
    <p:sldId id="484" r:id="rId27"/>
    <p:sldId id="485" r:id="rId28"/>
    <p:sldId id="488" r:id="rId29"/>
    <p:sldId id="489" r:id="rId30"/>
    <p:sldId id="492" r:id="rId31"/>
    <p:sldId id="494" r:id="rId32"/>
    <p:sldId id="495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3F8D8C-8CBA-441C-9CEB-5B2307433314}">
          <p14:sldIdLst>
            <p14:sldId id="262"/>
          </p14:sldIdLst>
        </p14:section>
        <p14:section name="Вступ" id="{7A8ACBC3-9E9B-4AFF-B18D-96F748B57212}">
          <p14:sldIdLst/>
        </p14:section>
        <p14:section name="Основна частина" id="{8999D518-FE24-478E-A245-293429E2231E}">
          <p14:sldIdLst>
            <p14:sldId id="441"/>
            <p14:sldId id="459"/>
            <p14:sldId id="460"/>
            <p14:sldId id="461"/>
            <p14:sldId id="464"/>
            <p14:sldId id="462"/>
            <p14:sldId id="465"/>
            <p14:sldId id="466"/>
            <p14:sldId id="467"/>
            <p14:sldId id="463"/>
            <p14:sldId id="471"/>
            <p14:sldId id="472"/>
            <p14:sldId id="469"/>
            <p14:sldId id="470"/>
            <p14:sldId id="474"/>
            <p14:sldId id="475"/>
            <p14:sldId id="476"/>
            <p14:sldId id="479"/>
            <p14:sldId id="477"/>
            <p14:sldId id="478"/>
            <p14:sldId id="480"/>
            <p14:sldId id="496"/>
            <p14:sldId id="482"/>
            <p14:sldId id="483"/>
            <p14:sldId id="484"/>
            <p14:sldId id="485"/>
            <p14:sldId id="488"/>
            <p14:sldId id="489"/>
            <p14:sldId id="492"/>
            <p14:sldId id="494"/>
            <p14:sldId id="495"/>
          </p14:sldIdLst>
        </p14:section>
        <p14:section name="Кінець" id="{B1669D85-47CC-4E30-9207-05EFEA5BCC3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C52"/>
    <a:srgbClr val="0147CB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83C1-A48B-49D7-8CD6-EA5ADD1E3F06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01EC-2FBD-40F3-9B3E-FA7751F90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4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4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6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5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4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30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23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9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44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82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26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4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12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48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05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9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07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5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98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59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03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9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3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2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09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2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5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9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5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1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41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0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42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43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0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4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01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36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6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59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55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13E2-41D0-4E4E-B2C8-2BCF9BD9F3D0}" type="datetimeFigureOut">
              <a:rPr lang="uk-UA" smtClean="0"/>
              <a:t>03.06.2023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1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40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361950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6 Вони проходили через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Фригію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Галатійську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місцевість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але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Святий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не дозволив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звіщати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Слово 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Азії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361950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7 Коли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підійшли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Місії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спробували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Вітинії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але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Ісуса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не дозволив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361950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8 Вони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пройшли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Місію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прийшли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Троаду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361950"/>
            <a:r>
              <a:rPr lang="uk-UA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9 </a:t>
            </a:r>
            <a:r>
              <a:rPr lang="en-US" sz="4000" b="1" i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(…</a:t>
            </a:r>
            <a:r>
              <a:rPr lang="uk-UA" sz="4000" b="1" i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видіння уві сні</a:t>
            </a:r>
            <a:r>
              <a:rPr lang="en-US" sz="4000" b="1" i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…)</a:t>
            </a:r>
            <a:endParaRPr lang="uk-UA" sz="4000" b="1" i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361950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10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Після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цього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видіння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ми 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вирішили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відразу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ж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Македонії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зрозумівши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Бог кличе нас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проповідувати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їм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Добру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Звістку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361950"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16:6-10</a:t>
            </a:r>
          </a:p>
        </p:txBody>
      </p:sp>
    </p:spTree>
    <p:extLst>
      <p:ext uri="{BB962C8B-B14F-4D97-AF65-F5344CB8AC3E}">
        <p14:creationId xmlns:p14="http://schemas.microsoft.com/office/powerpoint/2010/main" val="2976510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Дух </a:t>
            </a:r>
            <a:r>
              <a:rPr lang="ru-RU" sz="4000" b="1" dirty="0" err="1">
                <a:solidFill>
                  <a:schemeClr val="bg1"/>
                </a:solidFill>
              </a:rPr>
              <a:t>Святий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діє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Церкві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через людей в </a:t>
            </a:r>
            <a:r>
              <a:rPr lang="ru-RU" sz="4000" b="1" dirty="0" err="1">
                <a:solidFill>
                  <a:schemeClr val="bg1"/>
                </a:solidFill>
              </a:rPr>
              <a:t>Церкві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2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Церква </a:t>
            </a:r>
            <a:r>
              <a:rPr lang="ru-RU" sz="4000" b="1" dirty="0" err="1">
                <a:solidFill>
                  <a:schemeClr val="bg1"/>
                </a:solidFill>
              </a:rPr>
              <a:t>стримує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моральний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занепад</a:t>
            </a:r>
            <a:r>
              <a:rPr lang="ru-RU" sz="4000" b="1" dirty="0">
                <a:solidFill>
                  <a:schemeClr val="bg1"/>
                </a:solidFill>
              </a:rPr>
              <a:t> у </a:t>
            </a:r>
            <a:r>
              <a:rPr lang="ru-RU" sz="4000" b="1" dirty="0" err="1">
                <a:solidFill>
                  <a:schemeClr val="bg1"/>
                </a:solidFill>
              </a:rPr>
              <a:t>суспільстві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5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Церква </a:t>
            </a:r>
            <a:r>
              <a:rPr lang="ru-RU" sz="4000" b="1" dirty="0" err="1">
                <a:solidFill>
                  <a:schemeClr val="bg1"/>
                </a:solidFill>
              </a:rPr>
              <a:t>стримує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моральний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занепад</a:t>
            </a:r>
            <a:r>
              <a:rPr lang="ru-RU" sz="4000" b="1" dirty="0">
                <a:solidFill>
                  <a:schemeClr val="bg1"/>
                </a:solidFill>
              </a:rPr>
              <a:t> у </a:t>
            </a:r>
            <a:r>
              <a:rPr lang="ru-RU" sz="4000" b="1" dirty="0" err="1">
                <a:solidFill>
                  <a:schemeClr val="bg1"/>
                </a:solidFill>
              </a:rPr>
              <a:t>суспільстві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	...Я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збудую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Мою Церкву,</a:t>
            </a: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і ворота пекла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її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не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переможуть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Мтв.16:18</a:t>
            </a: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18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17708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-29246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marL="182563"/>
            <a:r>
              <a:rPr lang="en-US" sz="4000" b="1" dirty="0">
                <a:solidFill>
                  <a:schemeClr val="bg1"/>
                </a:solidFill>
              </a:rPr>
              <a:t>“ </a:t>
            </a:r>
            <a:r>
              <a:rPr lang="uk-UA" sz="4000" b="1" dirty="0">
                <a:solidFill>
                  <a:schemeClr val="bg1"/>
                </a:solidFill>
              </a:rPr>
              <a:t>Кожна влада мусить пам’ятати,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що вона є від Бога, тобто сама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по собі вона нічого не має і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мусить лише </a:t>
            </a:r>
            <a:r>
              <a:rPr lang="uk-UA" sz="4000" b="1" dirty="0" err="1">
                <a:solidFill>
                  <a:schemeClr val="bg1"/>
                </a:solidFill>
              </a:rPr>
              <a:t>респектувати</a:t>
            </a:r>
            <a:r>
              <a:rPr lang="uk-UA" sz="4000" b="1" dirty="0">
                <a:solidFill>
                  <a:schemeClr val="bg1"/>
                </a:solidFill>
              </a:rPr>
              <a:t> те,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що отримала від Бога.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Був собі Нерон, був Сталін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і Гітлер, були королі та диктатори,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які хотіли церкву знищити, – </a:t>
            </a:r>
          </a:p>
          <a:p>
            <a:pPr marL="182563"/>
            <a:r>
              <a:rPr lang="uk-UA" sz="4000" b="1" dirty="0">
                <a:solidFill>
                  <a:schemeClr val="bg1"/>
                </a:solidFill>
              </a:rPr>
              <a:t>їх вже давно нема, а Церква є</a:t>
            </a:r>
            <a:r>
              <a:rPr lang="en-US" sz="4000" b="1" dirty="0">
                <a:solidFill>
                  <a:schemeClr val="bg1"/>
                </a:solidFill>
              </a:rPr>
              <a:t> ”</a:t>
            </a:r>
            <a:r>
              <a:rPr lang="uk-UA" sz="4000" b="1" dirty="0">
                <a:solidFill>
                  <a:schemeClr val="bg1"/>
                </a:solidFill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  <a:p>
            <a:pPr algn="r"/>
            <a:r>
              <a:rPr lang="uk-UA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Любомир </a:t>
            </a:r>
            <a:r>
              <a:rPr lang="uk-UA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Гузар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5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93800"/>
            <a:ext cx="12192000" cy="50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0049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266699" y="0"/>
            <a:ext cx="11610975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714" y="57150"/>
            <a:ext cx="11382572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46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266699" y="0"/>
            <a:ext cx="11610975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71" y="57150"/>
            <a:ext cx="10282457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35089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266699" y="0"/>
            <a:ext cx="11610975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71" y="57150"/>
            <a:ext cx="10282457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69A01B-0C01-8A01-9BD9-77FD675B1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55809"/>
            <a:ext cx="5316668" cy="35385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1120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Дух Святий керує Церквою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	..коли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істини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прийде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Він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поведе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вас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пізнання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всієї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істини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Він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не буде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говорити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Себе, 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скаже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те,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почує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Він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сповістить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вам про те,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статися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Ів.16:13</a:t>
            </a: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06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266699" y="0"/>
            <a:ext cx="11610975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71" y="57150"/>
            <a:ext cx="10282457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F8171-513F-399C-DDC1-721B1CA81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99" y="55809"/>
            <a:ext cx="6817629" cy="38349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36843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266699" y="0"/>
            <a:ext cx="11610975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71" y="57150"/>
            <a:ext cx="10282457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F8171-513F-399C-DDC1-721B1CA81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99" y="55809"/>
            <a:ext cx="6817629" cy="38349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A50906-E8C6-B3EB-F99E-C2432D0AC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20" y="1828800"/>
            <a:ext cx="7580740" cy="50577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53570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266699" y="0"/>
            <a:ext cx="11610975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257" y="95651"/>
            <a:ext cx="10282457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6564CC-2712-5F92-5382-417490B99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5"/>
          <a:stretch/>
        </p:blipFill>
        <p:spPr>
          <a:xfrm>
            <a:off x="449079" y="142875"/>
            <a:ext cx="6770005" cy="68008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7762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266699" y="0"/>
            <a:ext cx="11610975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ct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840" y="95651"/>
            <a:ext cx="10282457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6564CC-2712-5F92-5382-417490B99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5"/>
          <a:stretch/>
        </p:blipFill>
        <p:spPr>
          <a:xfrm>
            <a:off x="449079" y="142875"/>
            <a:ext cx="6770005" cy="6800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3406F-7BCF-D6CF-5FD1-14B588CCE142}"/>
              </a:ext>
            </a:extLst>
          </p:cNvPr>
          <p:cNvSpPr txBox="1"/>
          <p:nvPr/>
        </p:nvSpPr>
        <p:spPr>
          <a:xfrm>
            <a:off x="0" y="-9926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Церква </a:t>
            </a:r>
            <a:r>
              <a:rPr lang="ru-RU" sz="4000" b="1" dirty="0" err="1">
                <a:solidFill>
                  <a:schemeClr val="bg1"/>
                </a:solidFill>
              </a:rPr>
              <a:t>стримує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моральний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занепад</a:t>
            </a:r>
            <a:r>
              <a:rPr lang="ru-RU" sz="4000" b="1" dirty="0">
                <a:solidFill>
                  <a:schemeClr val="bg1"/>
                </a:solidFill>
              </a:rPr>
              <a:t> у </a:t>
            </a:r>
            <a:r>
              <a:rPr lang="ru-RU" sz="4000" b="1" dirty="0" err="1">
                <a:solidFill>
                  <a:schemeClr val="bg1"/>
                </a:solidFill>
              </a:rPr>
              <a:t>суспільстві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	...Я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збудую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Мою Церкву,</a:t>
            </a: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і ворота пекла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її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не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переможуть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Мтв.16:18</a:t>
            </a: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23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490" y="0"/>
            <a:ext cx="10291019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51256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444" y="1304925"/>
            <a:ext cx="6589111" cy="43910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46767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9B96A-1633-167E-51CB-0B9B394EE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949" y="-190500"/>
            <a:ext cx="6589111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445" y="1304925"/>
            <a:ext cx="6589109" cy="43910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3950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9B96A-1633-167E-51CB-0B9B394EE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949" y="-190500"/>
            <a:ext cx="6589111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CE922-C3B4-DB42-98D7-79D5A8ACA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080" y="2876550"/>
            <a:ext cx="6589109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2897" y="1304925"/>
            <a:ext cx="2926205" cy="43910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2620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9B96A-1633-167E-51CB-0B9B394EE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949" y="-190500"/>
            <a:ext cx="6589111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CE922-C3B4-DB42-98D7-79D5A8ACA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080" y="2876550"/>
            <a:ext cx="6589109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647" y="3353204"/>
            <a:ext cx="7085581" cy="36190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670A0-20A1-27FE-80CB-796178747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875" y="2762251"/>
            <a:ext cx="2926205" cy="43910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02556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9B96A-1633-167E-51CB-0B9B394EE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949" y="-190500"/>
            <a:ext cx="6589111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CE922-C3B4-DB42-98D7-79D5A8ACA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080" y="2876550"/>
            <a:ext cx="6589109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647" y="3353204"/>
            <a:ext cx="7085581" cy="36190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670A0-20A1-27FE-80CB-796178747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875" y="2762251"/>
            <a:ext cx="2926205" cy="43910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1D23C-0604-9E56-4066-5AEC680FFA8B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	Господь сказав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тобі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чоловіче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</a:t>
            </a:r>
          </a:p>
          <a:p>
            <a:pPr marL="809625" algn="ct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є добре й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Господь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тебе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вимагає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чинити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справедливо,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любити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милосердя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й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жити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покорі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Богу.</a:t>
            </a: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Мих.6:8</a:t>
            </a:r>
          </a:p>
        </p:txBody>
      </p:sp>
    </p:spTree>
    <p:extLst>
      <p:ext uri="{BB962C8B-B14F-4D97-AF65-F5344CB8AC3E}">
        <p14:creationId xmlns:p14="http://schemas.microsoft.com/office/powerpoint/2010/main" val="89726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надихає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990600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Тоді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Петро,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наповнившись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Святим Духом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сказав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їм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 Начальники народу і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старійшини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Ізраїлю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! </a:t>
            </a:r>
          </a:p>
          <a:p>
            <a:pPr marL="188595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188595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4:8</a:t>
            </a:r>
          </a:p>
        </p:txBody>
      </p:sp>
    </p:spTree>
    <p:extLst>
      <p:ext uri="{BB962C8B-B14F-4D97-AF65-F5344CB8AC3E}">
        <p14:creationId xmlns:p14="http://schemas.microsoft.com/office/powerpoint/2010/main" val="14141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9B96A-1633-167E-51CB-0B9B394EE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949" y="-190500"/>
            <a:ext cx="6589111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CE922-C3B4-DB42-98D7-79D5A8ACA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080" y="2876550"/>
            <a:ext cx="6589109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647" y="3353204"/>
            <a:ext cx="7085581" cy="36190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670A0-20A1-27FE-80CB-796178747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875" y="2762251"/>
            <a:ext cx="2926205" cy="43910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1D23C-0604-9E56-4066-5AEC680FFA8B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Церква є </a:t>
            </a:r>
            <a:r>
              <a:rPr lang="ru-RU" sz="4000" b="1" dirty="0" err="1">
                <a:solidFill>
                  <a:schemeClr val="bg1"/>
                </a:solidFill>
              </a:rPr>
              <a:t>втіленням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Божого</a:t>
            </a:r>
            <a:r>
              <a:rPr lang="ru-RU" sz="4000" b="1" dirty="0">
                <a:solidFill>
                  <a:schemeClr val="bg1"/>
                </a:solidFill>
              </a:rPr>
              <a:t> царства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	Господь сказав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тобі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чоловіче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</a:t>
            </a:r>
          </a:p>
          <a:p>
            <a:pPr marL="809625" algn="ct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є добре й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Господь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тебе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вимагає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чинити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справедливо,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любити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милосердя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809625" algn="ct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й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жити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покорі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Богу.</a:t>
            </a: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Мих.6:8</a:t>
            </a:r>
          </a:p>
        </p:txBody>
      </p:sp>
    </p:spTree>
    <p:extLst>
      <p:ext uri="{BB962C8B-B14F-4D97-AF65-F5344CB8AC3E}">
        <p14:creationId xmlns:p14="http://schemas.microsoft.com/office/powerpoint/2010/main" val="2240095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9B96A-1633-167E-51CB-0B9B394EE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949" y="-190500"/>
            <a:ext cx="6589111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CE922-C3B4-DB42-98D7-79D5A8ACA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080" y="2876550"/>
            <a:ext cx="6589109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647" y="3353204"/>
            <a:ext cx="7085581" cy="36190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670A0-20A1-27FE-80CB-796178747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875" y="2762251"/>
            <a:ext cx="2926205" cy="43910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1D23C-0604-9E56-4066-5AEC680FFA8B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Церква є </a:t>
            </a:r>
            <a:r>
              <a:rPr lang="ru-RU" sz="4000" b="1" dirty="0" err="1">
                <a:solidFill>
                  <a:schemeClr val="bg1"/>
                </a:solidFill>
              </a:rPr>
              <a:t>втіленням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Божого</a:t>
            </a:r>
            <a:r>
              <a:rPr lang="ru-RU" sz="4000" b="1" dirty="0">
                <a:solidFill>
                  <a:schemeClr val="bg1"/>
                </a:solidFill>
              </a:rPr>
              <a:t> царства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361950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Адже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Якого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отримали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не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перетворює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вас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рабів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і не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змушує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знову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боятися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а робить вас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усиновленими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дітьми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Божими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 І через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Духа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ми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вигукуємо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 «Авва!» —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означає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 «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Батько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!»</a:t>
            </a: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Римл.8:15</a:t>
            </a:r>
          </a:p>
        </p:txBody>
      </p:sp>
    </p:spTree>
    <p:extLst>
      <p:ext uri="{BB962C8B-B14F-4D97-AF65-F5344CB8AC3E}">
        <p14:creationId xmlns:p14="http://schemas.microsoft.com/office/powerpoint/2010/main" val="344169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171C-1A57-1BF6-2EC0-E2234C0E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2060" y="-295275"/>
            <a:ext cx="6589111" cy="43910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9B96A-1633-167E-51CB-0B9B394EE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949" y="-190500"/>
            <a:ext cx="6589111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CE922-C3B4-DB42-98D7-79D5A8ACA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080" y="2876550"/>
            <a:ext cx="6589109" cy="4391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BAE59-8146-D216-6B73-702A0717B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647" y="3353204"/>
            <a:ext cx="7085581" cy="36190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670A0-20A1-27FE-80CB-796178747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875" y="2762251"/>
            <a:ext cx="2926205" cy="43910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1D23C-0604-9E56-4066-5AEC680FFA8B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Церква – </a:t>
            </a:r>
            <a:r>
              <a:rPr lang="ru-RU" sz="4000" b="1" dirty="0" err="1">
                <a:solidFill>
                  <a:schemeClr val="bg1"/>
                </a:solidFill>
              </a:rPr>
              <a:t>провісник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Божого</a:t>
            </a:r>
            <a:r>
              <a:rPr lang="ru-RU" sz="4000" b="1" dirty="0">
                <a:solidFill>
                  <a:schemeClr val="bg1"/>
                </a:solidFill>
              </a:rPr>
              <a:t> царства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66700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361950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Отже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якщо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будучи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злими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вмієте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давати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добрі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дари вашим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дітям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то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наскільки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більше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ваш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Отець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Небесний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дасть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Духа Святого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тим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хто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просить 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Нього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!</a:t>
            </a: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Лк.11:13</a:t>
            </a:r>
          </a:p>
        </p:txBody>
      </p:sp>
    </p:spTree>
    <p:extLst>
      <p:ext uri="{BB962C8B-B14F-4D97-AF65-F5344CB8AC3E}">
        <p14:creationId xmlns:p14="http://schemas.microsoft.com/office/powerpoint/2010/main" val="41273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надихає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дає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мудрість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rgbClr val="FFC000"/>
              </a:solidFill>
            </a:endParaRP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9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Деякі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...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виступили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нього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й почали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сперечатися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Стефаном.</a:t>
            </a: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10 Та не могли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протистояти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мудрості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й Духу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якими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він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говорив.</a:t>
            </a:r>
          </a:p>
          <a:p>
            <a:pPr marL="1076325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6:9-10</a:t>
            </a:r>
          </a:p>
        </p:txBody>
      </p:sp>
    </p:spTree>
    <p:extLst>
      <p:ext uri="{BB962C8B-B14F-4D97-AF65-F5344CB8AC3E}">
        <p14:creationId xmlns:p14="http://schemas.microsoft.com/office/powerpoint/2010/main" val="401738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надихає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мудрість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кличе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служіння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rgbClr val="FFC000"/>
              </a:solidFill>
            </a:endParaRP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2 Одного разу, коли вони служили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Господеві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й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постилися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Святий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сказав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 «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Відділіть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Мені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Варнаву та Савла для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справи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якої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Я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їх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покликав».</a:t>
            </a: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3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Тоді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після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посту й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молитви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вони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поклали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них руки та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відпустили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		</a:t>
            </a:r>
          </a:p>
          <a:p>
            <a:pPr marL="1076325" algn="r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1076325"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13:2-5</a:t>
            </a:r>
          </a:p>
        </p:txBody>
      </p:sp>
    </p:spTree>
    <p:extLst>
      <p:ext uri="{BB962C8B-B14F-4D97-AF65-F5344CB8AC3E}">
        <p14:creationId xmlns:p14="http://schemas.microsoft.com/office/powerpoint/2010/main" val="424262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надихає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мудрість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кличе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служіння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rgbClr val="FFC000"/>
              </a:solidFill>
            </a:endParaRP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4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Послані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Святим Духом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вони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прийшли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Селевкії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звідти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відпливли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Кіпру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5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Прибувши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Саламії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звіщали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там Слово Боже 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юдейських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синагогах. Іван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теж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був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із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ними та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допомагав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їм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1076325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1076325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13:2-5</a:t>
            </a:r>
          </a:p>
        </p:txBody>
      </p:sp>
    </p:spTree>
    <p:extLst>
      <p:ext uri="{BB962C8B-B14F-4D97-AF65-F5344CB8AC3E}">
        <p14:creationId xmlns:p14="http://schemas.microsoft.com/office/powerpoint/2010/main" val="811137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надихає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мудрість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кличе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служіння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скеровує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 у правильному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напрямку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rgbClr val="FFC000"/>
              </a:solidFill>
            </a:endParaRP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6 Вони проходили через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Фригію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Галатійську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місцевість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але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Святий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не дозволив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звіщати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Слово 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Азії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7 Коли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підійшли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Місії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спробували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Вітинії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але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Ісуса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не дозволив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8 Вони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пройшли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Місію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прийшли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Троаду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16:6-10</a:t>
            </a:r>
          </a:p>
        </p:txBody>
      </p:sp>
    </p:spTree>
    <p:extLst>
      <p:ext uri="{BB962C8B-B14F-4D97-AF65-F5344CB8AC3E}">
        <p14:creationId xmlns:p14="http://schemas.microsoft.com/office/powerpoint/2010/main" val="4208031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надихає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мудрість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кличе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служіння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скеровує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 у правильному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напрямку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rgbClr val="FFC000"/>
              </a:solidFill>
            </a:endParaRP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9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Уночі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Павлові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було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видіння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з’явився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чоловік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із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Македонії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який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стояв і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благав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його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: «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Прийди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Македонії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та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допоможи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нам!»</a:t>
            </a: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10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Після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цього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видіння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ми 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вирішили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відразу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ж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піти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Македонії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зрозумівши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Бог кличе нас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проповідувати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їм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Добру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Звістку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</a:t>
            </a:r>
          </a:p>
          <a:p>
            <a:pPr marL="1076325"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16:6-10</a:t>
            </a:r>
          </a:p>
        </p:txBody>
      </p:sp>
    </p:spTree>
    <p:extLst>
      <p:ext uri="{BB962C8B-B14F-4D97-AF65-F5344CB8AC3E}">
        <p14:creationId xmlns:p14="http://schemas.microsoft.com/office/powerpoint/2010/main" val="2033394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EAAEA-7011-FED3-4EF8-23282C18A690}"/>
              </a:ext>
            </a:extLst>
          </p:cNvPr>
          <p:cNvSpPr txBox="1"/>
          <p:nvPr/>
        </p:nvSpPr>
        <p:spPr>
          <a:xfrm>
            <a:off x="0" y="0"/>
            <a:ext cx="12192000" cy="69164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lIns="216000" tIns="72000" rIns="216000" bIns="72000" rtlCol="0">
            <a:spAutoFit/>
          </a:bodyPr>
          <a:lstStyle/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надихає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проповідь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мудрість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кличе на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служіння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скеровує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у правильному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напрямку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2238375" indent="-352425">
              <a:buFont typeface="Arial" panose="020B0604020202020204" pitchFamily="34" charset="0"/>
              <a:buChar char="•"/>
            </a:pP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готує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 до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складних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</a:rPr>
              <a:t>часів</a:t>
            </a:r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rgbClr val="FFC000"/>
              </a:solidFill>
            </a:endParaRPr>
          </a:p>
          <a:p>
            <a:pPr marL="1076325"/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Знаю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тільки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в кожному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місті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Дух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Святий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</a:rPr>
              <a:t>застерігає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мене про те,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що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ув’язнення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й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випробування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чекають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на мене в </a:t>
            </a:r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Єрусалимі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. </a:t>
            </a:r>
          </a:p>
          <a:p>
            <a:pPr marL="1076325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1076325"/>
            <a:endParaRPr lang="ru-RU" sz="4000" b="1" dirty="0">
              <a:ln w="12700" cap="flat">
                <a:solidFill>
                  <a:schemeClr val="tx1"/>
                </a:solidFill>
                <a:round/>
              </a:ln>
              <a:solidFill>
                <a:schemeClr val="bg1"/>
              </a:solidFill>
            </a:endParaRPr>
          </a:p>
          <a:p>
            <a:pPr marL="1076325" algn="r"/>
            <a:r>
              <a:rPr lang="ru-RU" sz="4000" b="1" dirty="0" err="1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Дії</a:t>
            </a:r>
            <a:r>
              <a:rPr lang="ru-RU" sz="4000" b="1" dirty="0">
                <a:ln w="12700" cap="flat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</a:rPr>
              <a:t> 20:23</a:t>
            </a:r>
          </a:p>
        </p:txBody>
      </p:sp>
    </p:spTree>
    <p:extLst>
      <p:ext uri="{BB962C8B-B14F-4D97-AF65-F5344CB8AC3E}">
        <p14:creationId xmlns:p14="http://schemas.microsoft.com/office/powerpoint/2010/main" val="1961473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7307</TotalTime>
  <Words>757</Words>
  <Application>Microsoft Office PowerPoint</Application>
  <PresentationFormat>Широкоэкранный</PresentationFormat>
  <Paragraphs>256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Valera Popov</dc:creator>
  <cp:lastModifiedBy>vitalii.kryvosheiev@gmail.com</cp:lastModifiedBy>
  <cp:revision>116</cp:revision>
  <dcterms:created xsi:type="dcterms:W3CDTF">2018-05-12T14:07:56Z</dcterms:created>
  <dcterms:modified xsi:type="dcterms:W3CDTF">2023-06-03T13:14:33Z</dcterms:modified>
</cp:coreProperties>
</file>