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62" r:id="rId2"/>
    <p:sldId id="439" r:id="rId3"/>
    <p:sldId id="488" r:id="rId4"/>
    <p:sldId id="458" r:id="rId5"/>
    <p:sldId id="489" r:id="rId6"/>
    <p:sldId id="490" r:id="rId7"/>
    <p:sldId id="466" r:id="rId8"/>
    <p:sldId id="491" r:id="rId9"/>
    <p:sldId id="492" r:id="rId10"/>
    <p:sldId id="493" r:id="rId11"/>
    <p:sldId id="494" r:id="rId12"/>
    <p:sldId id="495" r:id="rId13"/>
    <p:sldId id="504" r:id="rId14"/>
    <p:sldId id="479" r:id="rId15"/>
    <p:sldId id="497" r:id="rId16"/>
    <p:sldId id="498" r:id="rId17"/>
    <p:sldId id="499" r:id="rId18"/>
    <p:sldId id="460" r:id="rId19"/>
    <p:sldId id="500" r:id="rId20"/>
    <p:sldId id="501" r:id="rId21"/>
    <p:sldId id="480" r:id="rId22"/>
    <p:sldId id="461" r:id="rId23"/>
    <p:sldId id="502" r:id="rId24"/>
    <p:sldId id="462" r:id="rId25"/>
    <p:sldId id="503" r:id="rId2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03F8D8C-8CBA-441C-9CEB-5B2307433314}">
          <p14:sldIdLst>
            <p14:sldId id="262"/>
          </p14:sldIdLst>
        </p14:section>
        <p14:section name="Вступ" id="{7A8ACBC3-9E9B-4AFF-B18D-96F748B57212}">
          <p14:sldIdLst>
            <p14:sldId id="439"/>
          </p14:sldIdLst>
        </p14:section>
        <p14:section name="Основна частина" id="{8999D518-FE24-478E-A245-293429E2231E}">
          <p14:sldIdLst>
            <p14:sldId id="488"/>
            <p14:sldId id="458"/>
            <p14:sldId id="489"/>
            <p14:sldId id="490"/>
            <p14:sldId id="466"/>
            <p14:sldId id="491"/>
            <p14:sldId id="492"/>
            <p14:sldId id="493"/>
            <p14:sldId id="494"/>
            <p14:sldId id="495"/>
            <p14:sldId id="504"/>
            <p14:sldId id="479"/>
            <p14:sldId id="497"/>
            <p14:sldId id="498"/>
            <p14:sldId id="499"/>
            <p14:sldId id="460"/>
            <p14:sldId id="500"/>
            <p14:sldId id="501"/>
            <p14:sldId id="480"/>
            <p14:sldId id="461"/>
            <p14:sldId id="502"/>
            <p14:sldId id="462"/>
          </p14:sldIdLst>
        </p14:section>
        <p14:section name="Кінець" id="{B1669D85-47CC-4E30-9207-05EFEA5BCC34}">
          <p14:sldIdLst>
            <p14:sldId id="50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7CB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53" autoAdjust="0"/>
    <p:restoredTop sz="94660"/>
  </p:normalViewPr>
  <p:slideViewPr>
    <p:cSldViewPr snapToGrid="0">
      <p:cViewPr varScale="1">
        <p:scale>
          <a:sx n="57" d="100"/>
          <a:sy n="57" d="100"/>
        </p:scale>
        <p:origin x="96" y="10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583C1-A48B-49D7-8CD6-EA5ADD1E3F06}" type="datetimeFigureOut">
              <a:rPr lang="ru-RU" smtClean="0"/>
              <a:t>20.05.2023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A01EC-2FBD-40F3-9B3E-FA7751F909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148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01EC-2FBD-40F3-9B3E-FA7751F9096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3437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01EC-2FBD-40F3-9B3E-FA7751F9096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1257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01EC-2FBD-40F3-9B3E-FA7751F9096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597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01EC-2FBD-40F3-9B3E-FA7751F90964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7620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01EC-2FBD-40F3-9B3E-FA7751F90964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3420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01EC-2FBD-40F3-9B3E-FA7751F90964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6353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01EC-2FBD-40F3-9B3E-FA7751F90964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4620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01EC-2FBD-40F3-9B3E-FA7751F90964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1547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01EC-2FBD-40F3-9B3E-FA7751F90964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6006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01EC-2FBD-40F3-9B3E-FA7751F90964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0573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01EC-2FBD-40F3-9B3E-FA7751F90964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124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01EC-2FBD-40F3-9B3E-FA7751F9096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8754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01EC-2FBD-40F3-9B3E-FA7751F90964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2104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01EC-2FBD-40F3-9B3E-FA7751F90964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1110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01EC-2FBD-40F3-9B3E-FA7751F90964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7670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01EC-2FBD-40F3-9B3E-FA7751F90964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1931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01EC-2FBD-40F3-9B3E-FA7751F90964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36325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01EC-2FBD-40F3-9B3E-FA7751F90964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159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01EC-2FBD-40F3-9B3E-FA7751F9096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192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01EC-2FBD-40F3-9B3E-FA7751F9096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276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01EC-2FBD-40F3-9B3E-FA7751F9096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9466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01EC-2FBD-40F3-9B3E-FA7751F9096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3172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01EC-2FBD-40F3-9B3E-FA7751F9096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7562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01EC-2FBD-40F3-9B3E-FA7751F9096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2374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01EC-2FBD-40F3-9B3E-FA7751F9096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983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13E2-41D0-4E4E-B2C8-2BCF9BD9F3D0}" type="datetimeFigureOut">
              <a:rPr lang="uk-UA" smtClean="0"/>
              <a:t>20.05.2023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C2CD6-0E09-430E-9889-6B70E2210C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8412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13E2-41D0-4E4E-B2C8-2BCF9BD9F3D0}" type="datetimeFigureOut">
              <a:rPr lang="uk-UA" smtClean="0"/>
              <a:t>20.05.2023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C2CD6-0E09-430E-9889-6B70E2210C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1042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13E2-41D0-4E4E-B2C8-2BCF9BD9F3D0}" type="datetimeFigureOut">
              <a:rPr lang="uk-UA" smtClean="0"/>
              <a:t>20.05.2023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C2CD6-0E09-430E-9889-6B70E2210C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87429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13E2-41D0-4E4E-B2C8-2BCF9BD9F3D0}" type="datetimeFigureOut">
              <a:rPr lang="uk-UA" smtClean="0"/>
              <a:t>20.05.2023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C2CD6-0E09-430E-9889-6B70E2210C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56431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13E2-41D0-4E4E-B2C8-2BCF9BD9F3D0}" type="datetimeFigureOut">
              <a:rPr lang="uk-UA" smtClean="0"/>
              <a:t>20.05.2023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C2CD6-0E09-430E-9889-6B70E2210C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406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13E2-41D0-4E4E-B2C8-2BCF9BD9F3D0}" type="datetimeFigureOut">
              <a:rPr lang="uk-UA" smtClean="0"/>
              <a:t>20.05.2023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C2CD6-0E09-430E-9889-6B70E2210C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04496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13E2-41D0-4E4E-B2C8-2BCF9BD9F3D0}" type="datetimeFigureOut">
              <a:rPr lang="uk-UA" smtClean="0"/>
              <a:t>20.05.2023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C2CD6-0E09-430E-9889-6B70E2210C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88011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13E2-41D0-4E4E-B2C8-2BCF9BD9F3D0}" type="datetimeFigureOut">
              <a:rPr lang="uk-UA" smtClean="0"/>
              <a:t>20.05.2023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C2CD6-0E09-430E-9889-6B70E2210C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9367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13E2-41D0-4E4E-B2C8-2BCF9BD9F3D0}" type="datetimeFigureOut">
              <a:rPr lang="uk-UA" smtClean="0"/>
              <a:t>20.05.2023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C2CD6-0E09-430E-9889-6B70E2210C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43613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13E2-41D0-4E4E-B2C8-2BCF9BD9F3D0}" type="datetimeFigureOut">
              <a:rPr lang="uk-UA" smtClean="0"/>
              <a:t>20.05.2023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C2CD6-0E09-430E-9889-6B70E2210C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3599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13E2-41D0-4E4E-B2C8-2BCF9BD9F3D0}" type="datetimeFigureOut">
              <a:rPr lang="uk-UA" smtClean="0"/>
              <a:t>20.05.2023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C2CD6-0E09-430E-9889-6B70E2210C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62552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613E2-41D0-4E4E-B2C8-2BCF9BD9F3D0}" type="datetimeFigureOut">
              <a:rPr lang="uk-UA" smtClean="0"/>
              <a:t>20.05.2023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C2CD6-0E09-430E-9889-6B70E2210C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48175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8408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84ADD3B-CE18-309F-4246-235388C010B0}"/>
              </a:ext>
            </a:extLst>
          </p:cNvPr>
          <p:cNvSpPr txBox="1"/>
          <p:nvPr/>
        </p:nvSpPr>
        <p:spPr>
          <a:xfrm>
            <a:off x="-3" y="-58491"/>
            <a:ext cx="12192000" cy="6916491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  <a:effectLst>
            <a:softEdge rad="127000"/>
          </a:effectLst>
        </p:spPr>
        <p:txBody>
          <a:bodyPr wrap="square" lIns="216000" tIns="72000" rIns="216000" bIns="72000" rtlCol="0">
            <a:spAutoFit/>
          </a:bodyPr>
          <a:lstStyle/>
          <a:p>
            <a:pPr marL="263525"/>
            <a:r>
              <a:rPr lang="ru-RU" sz="4000" b="1" dirty="0">
                <a:solidFill>
                  <a:schemeClr val="bg2">
                    <a:lumMod val="75000"/>
                  </a:schemeClr>
                </a:solidFill>
              </a:rPr>
              <a:t>Псалом 148:6-10</a:t>
            </a:r>
          </a:p>
          <a:p>
            <a:pPr marL="263525"/>
            <a:endParaRPr lang="uk-UA" sz="4000" b="1" dirty="0">
              <a:solidFill>
                <a:schemeClr val="bg2">
                  <a:lumMod val="75000"/>
                </a:schemeClr>
              </a:solidFill>
            </a:endParaRP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6 Усе </a:t>
            </a:r>
            <a:r>
              <a:rPr lang="ru-RU" sz="3600" b="1" dirty="0" err="1">
                <a:solidFill>
                  <a:schemeClr val="bg1"/>
                </a:solidFill>
              </a:rPr>
              <a:t>це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Він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навіки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встановив</a:t>
            </a:r>
            <a:r>
              <a:rPr lang="ru-RU" sz="3600" b="1" dirty="0">
                <a:solidFill>
                  <a:schemeClr val="bg1"/>
                </a:solidFill>
              </a:rPr>
              <a:t>.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   </a:t>
            </a:r>
            <a:r>
              <a:rPr lang="ru-RU" sz="3600" b="1" dirty="0" err="1">
                <a:solidFill>
                  <a:schemeClr val="bg1"/>
                </a:solidFill>
              </a:rPr>
              <a:t>Він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встановив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закони</a:t>
            </a:r>
            <a:r>
              <a:rPr lang="ru-RU" sz="3600" b="1" dirty="0">
                <a:solidFill>
                  <a:schemeClr val="bg1"/>
                </a:solidFill>
              </a:rPr>
              <a:t>, </a:t>
            </a:r>
            <a:r>
              <a:rPr lang="ru-RU" sz="3600" b="1" dirty="0" err="1">
                <a:solidFill>
                  <a:schemeClr val="bg1"/>
                </a:solidFill>
              </a:rPr>
              <a:t>їм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кінця</a:t>
            </a:r>
            <a:r>
              <a:rPr lang="ru-RU" sz="3600" b="1" dirty="0">
                <a:solidFill>
                  <a:schemeClr val="bg1"/>
                </a:solidFill>
              </a:rPr>
              <a:t> не буде.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7 </a:t>
            </a:r>
            <a:r>
              <a:rPr lang="ru-RU" sz="3600" b="1" dirty="0" err="1">
                <a:solidFill>
                  <a:schemeClr val="bg1"/>
                </a:solidFill>
              </a:rPr>
              <a:t>Хваліть</a:t>
            </a:r>
            <a:r>
              <a:rPr lang="ru-RU" sz="3600" b="1" dirty="0">
                <a:solidFill>
                  <a:schemeClr val="bg1"/>
                </a:solidFill>
              </a:rPr>
              <a:t> Господа, </a:t>
            </a:r>
            <a:r>
              <a:rPr lang="ru-RU" sz="3600" b="1" dirty="0" err="1">
                <a:solidFill>
                  <a:schemeClr val="bg1"/>
                </a:solidFill>
              </a:rPr>
              <a:t>усі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чудовиська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морські</a:t>
            </a:r>
            <a:r>
              <a:rPr lang="ru-RU" sz="3600" b="1" dirty="0">
                <a:solidFill>
                  <a:schemeClr val="bg1"/>
                </a:solidFill>
              </a:rPr>
              <a:t> й </a:t>
            </a:r>
            <a:r>
              <a:rPr lang="ru-RU" sz="3600" b="1" dirty="0" err="1">
                <a:solidFill>
                  <a:schemeClr val="bg1"/>
                </a:solidFill>
              </a:rPr>
              <a:t>земні</a:t>
            </a:r>
            <a:r>
              <a:rPr lang="ru-RU" sz="3600" b="1" dirty="0">
                <a:solidFill>
                  <a:schemeClr val="bg1"/>
                </a:solidFill>
              </a:rPr>
              <a:t>!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8 </a:t>
            </a:r>
            <a:r>
              <a:rPr lang="ru-RU" sz="3600" b="1" dirty="0" err="1">
                <a:solidFill>
                  <a:schemeClr val="bg1"/>
                </a:solidFill>
              </a:rPr>
              <a:t>Вогонь</a:t>
            </a:r>
            <a:r>
              <a:rPr lang="ru-RU" sz="3600" b="1" dirty="0">
                <a:solidFill>
                  <a:schemeClr val="bg1"/>
                </a:solidFill>
              </a:rPr>
              <a:t> і град, і </a:t>
            </a:r>
            <a:r>
              <a:rPr lang="ru-RU" sz="3600" b="1" dirty="0" err="1">
                <a:solidFill>
                  <a:schemeClr val="bg1"/>
                </a:solidFill>
              </a:rPr>
              <a:t>сніг</a:t>
            </a:r>
            <a:r>
              <a:rPr lang="ru-RU" sz="3600" b="1" dirty="0">
                <a:solidFill>
                  <a:schemeClr val="bg1"/>
                </a:solidFill>
              </a:rPr>
              <a:t>, і </a:t>
            </a:r>
            <a:r>
              <a:rPr lang="ru-RU" sz="3600" b="1" dirty="0" err="1">
                <a:solidFill>
                  <a:schemeClr val="bg1"/>
                </a:solidFill>
              </a:rPr>
              <a:t>дим</a:t>
            </a:r>
            <a:r>
              <a:rPr lang="ru-RU" sz="3600" b="1" dirty="0">
                <a:solidFill>
                  <a:schemeClr val="bg1"/>
                </a:solidFill>
              </a:rPr>
              <a:t>, і </a:t>
            </a:r>
            <a:r>
              <a:rPr lang="ru-RU" sz="3600" b="1" dirty="0" err="1">
                <a:solidFill>
                  <a:schemeClr val="bg1"/>
                </a:solidFill>
              </a:rPr>
              <a:t>вітер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штормовий</a:t>
            </a:r>
            <a:r>
              <a:rPr lang="ru-RU" sz="3600" b="1" dirty="0">
                <a:solidFill>
                  <a:schemeClr val="bg1"/>
                </a:solidFill>
              </a:rPr>
              <a:t> —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   </a:t>
            </a:r>
            <a:r>
              <a:rPr lang="ru-RU" sz="3600" b="1" dirty="0" err="1">
                <a:solidFill>
                  <a:schemeClr val="bg1"/>
                </a:solidFill>
              </a:rPr>
              <a:t>усі</a:t>
            </a:r>
            <a:r>
              <a:rPr lang="ru-RU" sz="3600" b="1" dirty="0">
                <a:solidFill>
                  <a:schemeClr val="bg1"/>
                </a:solidFill>
              </a:rPr>
              <a:t> Господа </a:t>
            </a:r>
            <a:r>
              <a:rPr lang="ru-RU" sz="3600" b="1" dirty="0" err="1">
                <a:solidFill>
                  <a:schemeClr val="bg1"/>
                </a:solidFill>
              </a:rPr>
              <a:t>хваліть</a:t>
            </a:r>
            <a:r>
              <a:rPr lang="ru-RU" sz="3600" b="1" dirty="0">
                <a:solidFill>
                  <a:schemeClr val="bg1"/>
                </a:solidFill>
              </a:rPr>
              <a:t>.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9 </a:t>
            </a:r>
            <a:r>
              <a:rPr lang="ru-RU" sz="3600" b="1" dirty="0" err="1">
                <a:solidFill>
                  <a:schemeClr val="bg1"/>
                </a:solidFill>
              </a:rPr>
              <a:t>Славте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Його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усі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пагорби</a:t>
            </a:r>
            <a:r>
              <a:rPr lang="ru-RU" sz="3600" b="1" dirty="0">
                <a:solidFill>
                  <a:schemeClr val="bg1"/>
                </a:solidFill>
              </a:rPr>
              <a:t>, гори, </a:t>
            </a:r>
            <a:r>
              <a:rPr lang="ru-RU" sz="3600" b="1" dirty="0" err="1">
                <a:solidFill>
                  <a:schemeClr val="bg1"/>
                </a:solidFill>
              </a:rPr>
              <a:t>кедри</a:t>
            </a:r>
            <a:r>
              <a:rPr lang="ru-RU" sz="3600" b="1" dirty="0">
                <a:solidFill>
                  <a:schemeClr val="bg1"/>
                </a:solidFill>
              </a:rPr>
              <a:t> і сади </a:t>
            </a:r>
            <a:r>
              <a:rPr lang="ru-RU" sz="3600" b="1" dirty="0" err="1">
                <a:solidFill>
                  <a:schemeClr val="bg1"/>
                </a:solidFill>
              </a:rPr>
              <a:t>фруктові</a:t>
            </a:r>
            <a:r>
              <a:rPr lang="ru-RU" sz="3600" b="1" dirty="0">
                <a:solidFill>
                  <a:schemeClr val="bg1"/>
                </a:solidFill>
              </a:rPr>
              <a:t>.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10 Ви, </a:t>
            </a:r>
            <a:r>
              <a:rPr lang="ru-RU" sz="3600" b="1" dirty="0" err="1">
                <a:solidFill>
                  <a:schemeClr val="bg1"/>
                </a:solidFill>
              </a:rPr>
              <a:t>тварини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дрібні</a:t>
            </a:r>
            <a:r>
              <a:rPr lang="ru-RU" sz="3600" b="1" dirty="0">
                <a:solidFill>
                  <a:schemeClr val="bg1"/>
                </a:solidFill>
              </a:rPr>
              <a:t> і </a:t>
            </a:r>
            <a:r>
              <a:rPr lang="ru-RU" sz="3600" b="1" dirty="0" err="1">
                <a:solidFill>
                  <a:schemeClr val="bg1"/>
                </a:solidFill>
              </a:rPr>
              <a:t>звіри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велетенські</a:t>
            </a:r>
            <a:r>
              <a:rPr lang="ru-RU" sz="3600" b="1" dirty="0">
                <a:solidFill>
                  <a:schemeClr val="bg1"/>
                </a:solidFill>
              </a:rPr>
              <a:t>,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   </a:t>
            </a:r>
            <a:r>
              <a:rPr lang="ru-RU" sz="3600" b="1" dirty="0" err="1">
                <a:solidFill>
                  <a:schemeClr val="bg1"/>
                </a:solidFill>
              </a:rPr>
              <a:t>невеликі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плазуни</a:t>
            </a:r>
            <a:r>
              <a:rPr lang="ru-RU" sz="3600" b="1" dirty="0">
                <a:solidFill>
                  <a:schemeClr val="bg1"/>
                </a:solidFill>
              </a:rPr>
              <a:t> й </a:t>
            </a:r>
            <a:r>
              <a:rPr lang="ru-RU" sz="3600" b="1" dirty="0" err="1">
                <a:solidFill>
                  <a:schemeClr val="bg1"/>
                </a:solidFill>
              </a:rPr>
              <a:t>крилате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птаство</a:t>
            </a:r>
            <a:r>
              <a:rPr lang="ru-RU" sz="3600" b="1" dirty="0">
                <a:solidFill>
                  <a:schemeClr val="bg1"/>
                </a:solidFill>
              </a:rPr>
              <a:t> —	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   </a:t>
            </a:r>
            <a:r>
              <a:rPr lang="ru-RU" sz="3600" b="1" dirty="0" err="1">
                <a:solidFill>
                  <a:schemeClr val="bg1"/>
                </a:solidFill>
              </a:rPr>
              <a:t>усі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хваліть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Його</a:t>
            </a:r>
            <a:r>
              <a:rPr lang="ru-RU" sz="3600" b="1" dirty="0">
                <a:solidFill>
                  <a:schemeClr val="bg1"/>
                </a:solidFill>
              </a:rPr>
              <a:t>.		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3216982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84ADD3B-CE18-309F-4246-235388C010B0}"/>
              </a:ext>
            </a:extLst>
          </p:cNvPr>
          <p:cNvSpPr txBox="1"/>
          <p:nvPr/>
        </p:nvSpPr>
        <p:spPr>
          <a:xfrm>
            <a:off x="-3" y="-58491"/>
            <a:ext cx="12192000" cy="6916491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  <a:effectLst>
            <a:softEdge rad="127000"/>
          </a:effectLst>
        </p:spPr>
        <p:txBody>
          <a:bodyPr wrap="square" lIns="216000" tIns="72000" rIns="216000" bIns="72000" rtlCol="0">
            <a:spAutoFit/>
          </a:bodyPr>
          <a:lstStyle/>
          <a:p>
            <a:pPr marL="263525"/>
            <a:r>
              <a:rPr lang="ru-RU" sz="4000" b="1" dirty="0">
                <a:solidFill>
                  <a:schemeClr val="bg2">
                    <a:lumMod val="75000"/>
                  </a:schemeClr>
                </a:solidFill>
              </a:rPr>
              <a:t>Псалом 148:11-14</a:t>
            </a:r>
          </a:p>
          <a:p>
            <a:pPr marL="263525"/>
            <a:endParaRPr lang="uk-UA" sz="4000" b="1" dirty="0">
              <a:solidFill>
                <a:schemeClr val="bg2">
                  <a:lumMod val="75000"/>
                </a:schemeClr>
              </a:solidFill>
            </a:endParaRP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11 </a:t>
            </a:r>
            <a:r>
              <a:rPr lang="ru-RU" sz="3600" b="1" dirty="0" err="1">
                <a:solidFill>
                  <a:schemeClr val="bg1"/>
                </a:solidFill>
              </a:rPr>
              <a:t>Співайте</a:t>
            </a:r>
            <a:r>
              <a:rPr lang="ru-RU" sz="3600" b="1" dirty="0">
                <a:solidFill>
                  <a:schemeClr val="bg1"/>
                </a:solidFill>
              </a:rPr>
              <a:t> хвалу </a:t>
            </a:r>
            <a:r>
              <a:rPr lang="ru-RU" sz="3600" b="1" dirty="0" err="1">
                <a:solidFill>
                  <a:schemeClr val="bg1"/>
                </a:solidFill>
              </a:rPr>
              <a:t>Йому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ви</a:t>
            </a:r>
            <a:r>
              <a:rPr lang="ru-RU" sz="3600" b="1" dirty="0">
                <a:solidFill>
                  <a:schemeClr val="bg1"/>
                </a:solidFill>
              </a:rPr>
              <a:t>, </a:t>
            </a:r>
            <a:r>
              <a:rPr lang="ru-RU" sz="3600" b="1" dirty="0" err="1">
                <a:solidFill>
                  <a:schemeClr val="bg1"/>
                </a:solidFill>
              </a:rPr>
              <a:t>царі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землі</a:t>
            </a:r>
            <a:r>
              <a:rPr lang="ru-RU" sz="3600" b="1" dirty="0">
                <a:solidFill>
                  <a:schemeClr val="bg1"/>
                </a:solidFill>
              </a:rPr>
              <a:t> й </a:t>
            </a:r>
            <a:r>
              <a:rPr lang="ru-RU" sz="3600" b="1" dirty="0" err="1">
                <a:solidFill>
                  <a:schemeClr val="bg1"/>
                </a:solidFill>
              </a:rPr>
              <a:t>народів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різних</a:t>
            </a:r>
            <a:r>
              <a:rPr lang="ru-RU" sz="3600" b="1" dirty="0">
                <a:solidFill>
                  <a:schemeClr val="bg1"/>
                </a:solidFill>
              </a:rPr>
              <a:t>,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   </a:t>
            </a:r>
            <a:r>
              <a:rPr lang="ru-RU" sz="3600" b="1" dirty="0" err="1">
                <a:solidFill>
                  <a:schemeClr val="bg1"/>
                </a:solidFill>
              </a:rPr>
              <a:t>усі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вельможі</a:t>
            </a:r>
            <a:r>
              <a:rPr lang="ru-RU" sz="3600" b="1" dirty="0">
                <a:solidFill>
                  <a:schemeClr val="bg1"/>
                </a:solidFill>
              </a:rPr>
              <a:t> і </a:t>
            </a:r>
            <a:r>
              <a:rPr lang="ru-RU" sz="3600" b="1" dirty="0" err="1">
                <a:solidFill>
                  <a:schemeClr val="bg1"/>
                </a:solidFill>
              </a:rPr>
              <a:t>судді</a:t>
            </a:r>
            <a:r>
              <a:rPr lang="ru-RU" sz="3600" b="1" dirty="0">
                <a:solidFill>
                  <a:schemeClr val="bg1"/>
                </a:solidFill>
              </a:rPr>
              <a:t> на </a:t>
            </a:r>
            <a:r>
              <a:rPr lang="ru-RU" sz="3600" b="1" dirty="0" err="1">
                <a:solidFill>
                  <a:schemeClr val="bg1"/>
                </a:solidFill>
              </a:rPr>
              <a:t>землі</a:t>
            </a:r>
            <a:r>
              <a:rPr lang="ru-RU" sz="3600" b="1" dirty="0">
                <a:solidFill>
                  <a:schemeClr val="bg1"/>
                </a:solidFill>
              </a:rPr>
              <a:t>,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12 і юнаки, і </a:t>
            </a:r>
            <a:r>
              <a:rPr lang="ru-RU" sz="3600" b="1" dirty="0" err="1">
                <a:solidFill>
                  <a:schemeClr val="bg1"/>
                </a:solidFill>
              </a:rPr>
              <a:t>підлітки</a:t>
            </a:r>
            <a:r>
              <a:rPr lang="ru-RU" sz="3600" b="1" dirty="0">
                <a:solidFill>
                  <a:schemeClr val="bg1"/>
                </a:solidFill>
              </a:rPr>
              <a:t> і </a:t>
            </a:r>
            <a:r>
              <a:rPr lang="ru-RU" sz="3600" b="1" dirty="0" err="1">
                <a:solidFill>
                  <a:schemeClr val="bg1"/>
                </a:solidFill>
              </a:rPr>
              <a:t>сиві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старці</a:t>
            </a:r>
            <a:r>
              <a:rPr lang="ru-RU" sz="3600" b="1" dirty="0">
                <a:solidFill>
                  <a:schemeClr val="bg1"/>
                </a:solidFill>
              </a:rPr>
              <a:t>.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13 Хай </a:t>
            </a:r>
            <a:r>
              <a:rPr lang="ru-RU" sz="3600" b="1" dirty="0" err="1">
                <a:solidFill>
                  <a:schemeClr val="bg1"/>
                </a:solidFill>
              </a:rPr>
              <a:t>вихваляють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всі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ім’я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Господнє</a:t>
            </a:r>
            <a:r>
              <a:rPr lang="ru-RU" sz="3600" b="1" dirty="0">
                <a:solidFill>
                  <a:schemeClr val="bg1"/>
                </a:solidFill>
              </a:rPr>
              <a:t>,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   </a:t>
            </a:r>
            <a:r>
              <a:rPr lang="ru-RU" sz="3600" b="1" dirty="0" err="1">
                <a:solidFill>
                  <a:schemeClr val="bg1"/>
                </a:solidFill>
              </a:rPr>
              <a:t>бо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лиш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Його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ім’я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підносити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належить</a:t>
            </a:r>
            <a:r>
              <a:rPr lang="ru-RU" sz="3600" b="1" dirty="0">
                <a:solidFill>
                  <a:schemeClr val="bg1"/>
                </a:solidFill>
              </a:rPr>
              <a:t>!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   Про </a:t>
            </a:r>
            <a:r>
              <a:rPr lang="ru-RU" sz="3600" b="1" dirty="0" err="1">
                <a:solidFill>
                  <a:schemeClr val="bg1"/>
                </a:solidFill>
              </a:rPr>
              <a:t>Нього</a:t>
            </a:r>
            <a:r>
              <a:rPr lang="ru-RU" sz="3600" b="1" dirty="0">
                <a:solidFill>
                  <a:schemeClr val="bg1"/>
                </a:solidFill>
              </a:rPr>
              <a:t> слава лине над землею й небесами.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14 </a:t>
            </a:r>
            <a:r>
              <a:rPr lang="ru-RU" sz="3600" b="1" dirty="0" err="1">
                <a:solidFill>
                  <a:schemeClr val="bg1"/>
                </a:solidFill>
              </a:rPr>
              <a:t>Він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переможцем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зробить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Свій</a:t>
            </a:r>
            <a:r>
              <a:rPr lang="ru-RU" sz="3600" b="1" dirty="0">
                <a:solidFill>
                  <a:schemeClr val="bg1"/>
                </a:solidFill>
              </a:rPr>
              <a:t> народ.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   Нехай </a:t>
            </a:r>
            <a:r>
              <a:rPr lang="ru-RU" sz="3600" b="1" dirty="0" err="1">
                <a:solidFill>
                  <a:schemeClr val="bg1"/>
                </a:solidFill>
              </a:rPr>
              <a:t>Його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вславляють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шанувальники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смиренні</a:t>
            </a:r>
            <a:r>
              <a:rPr lang="ru-RU" sz="3600" b="1" dirty="0">
                <a:solidFill>
                  <a:schemeClr val="bg1"/>
                </a:solidFill>
              </a:rPr>
              <a:t>.		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355619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84ADD3B-CE18-309F-4246-235388C010B0}"/>
              </a:ext>
            </a:extLst>
          </p:cNvPr>
          <p:cNvSpPr txBox="1"/>
          <p:nvPr/>
        </p:nvSpPr>
        <p:spPr>
          <a:xfrm>
            <a:off x="-3" y="-58491"/>
            <a:ext cx="12192000" cy="6916491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  <a:effectLst>
            <a:softEdge rad="127000"/>
          </a:effectLst>
        </p:spPr>
        <p:txBody>
          <a:bodyPr wrap="square" lIns="216000" tIns="72000" rIns="216000" bIns="72000" rtlCol="0">
            <a:spAutoFit/>
          </a:bodyPr>
          <a:lstStyle/>
          <a:p>
            <a:pPr marL="263525"/>
            <a:r>
              <a:rPr lang="ru-RU" sz="4000" b="1" dirty="0">
                <a:solidFill>
                  <a:schemeClr val="bg2">
                    <a:lumMod val="75000"/>
                  </a:schemeClr>
                </a:solidFill>
              </a:rPr>
              <a:t>Псалом 150:1-3</a:t>
            </a:r>
          </a:p>
          <a:p>
            <a:pPr marL="263525"/>
            <a:endParaRPr lang="uk-UA" sz="4000" b="1" dirty="0">
              <a:solidFill>
                <a:schemeClr val="bg2">
                  <a:lumMod val="75000"/>
                </a:schemeClr>
              </a:solidFill>
            </a:endParaRP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1 </a:t>
            </a:r>
            <a:r>
              <a:rPr lang="ru-RU" sz="3600" b="1" dirty="0" err="1">
                <a:solidFill>
                  <a:schemeClr val="bg1"/>
                </a:solidFill>
              </a:rPr>
              <a:t>Славімо</a:t>
            </a:r>
            <a:r>
              <a:rPr lang="ru-RU" sz="3600" b="1" dirty="0">
                <a:solidFill>
                  <a:schemeClr val="bg1"/>
                </a:solidFill>
              </a:rPr>
              <a:t> Господа!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   </a:t>
            </a:r>
            <a:r>
              <a:rPr lang="ru-RU" sz="3600" b="1" dirty="0" err="1">
                <a:solidFill>
                  <a:schemeClr val="bg1"/>
                </a:solidFill>
              </a:rPr>
              <a:t>Вславляйте</a:t>
            </a:r>
            <a:r>
              <a:rPr lang="ru-RU" sz="3600" b="1" dirty="0">
                <a:solidFill>
                  <a:schemeClr val="bg1"/>
                </a:solidFill>
              </a:rPr>
              <a:t> Бога у </a:t>
            </a:r>
            <a:r>
              <a:rPr lang="ru-RU" sz="3600" b="1" dirty="0" err="1">
                <a:solidFill>
                  <a:schemeClr val="bg1"/>
                </a:solidFill>
              </a:rPr>
              <a:t>Його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храмі</a:t>
            </a:r>
            <a:r>
              <a:rPr lang="ru-RU" sz="3600" b="1" dirty="0">
                <a:solidFill>
                  <a:schemeClr val="bg1"/>
                </a:solidFill>
              </a:rPr>
              <a:t>,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   </a:t>
            </a:r>
            <a:r>
              <a:rPr lang="ru-RU" sz="3600" b="1" dirty="0" err="1">
                <a:solidFill>
                  <a:schemeClr val="bg1"/>
                </a:solidFill>
              </a:rPr>
              <a:t>вславляйте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ті</a:t>
            </a:r>
            <a:r>
              <a:rPr lang="ru-RU" sz="3600" b="1" dirty="0">
                <a:solidFill>
                  <a:schemeClr val="bg1"/>
                </a:solidFill>
              </a:rPr>
              <a:t>, </a:t>
            </a:r>
            <a:r>
              <a:rPr lang="ru-RU" sz="3600" b="1" dirty="0" err="1">
                <a:solidFill>
                  <a:schemeClr val="bg1"/>
                </a:solidFill>
              </a:rPr>
              <a:t>хто</a:t>
            </a:r>
            <a:r>
              <a:rPr lang="ru-RU" sz="3600" b="1" dirty="0">
                <a:solidFill>
                  <a:schemeClr val="bg1"/>
                </a:solidFill>
              </a:rPr>
              <a:t> на </a:t>
            </a:r>
            <a:r>
              <a:rPr lang="ru-RU" sz="3600" b="1" dirty="0" err="1">
                <a:solidFill>
                  <a:schemeClr val="bg1"/>
                </a:solidFill>
              </a:rPr>
              <a:t>могутніх</a:t>
            </a:r>
            <a:r>
              <a:rPr lang="ru-RU" sz="3600" b="1" dirty="0">
                <a:solidFill>
                  <a:schemeClr val="bg1"/>
                </a:solidFill>
              </a:rPr>
              <a:t> Небесах </a:t>
            </a:r>
            <a:r>
              <a:rPr lang="ru-RU" sz="3600" b="1" dirty="0" err="1">
                <a:solidFill>
                  <a:schemeClr val="bg1"/>
                </a:solidFill>
              </a:rPr>
              <a:t>живе</a:t>
            </a:r>
            <a:r>
              <a:rPr lang="ru-RU" sz="3600" b="1" dirty="0">
                <a:solidFill>
                  <a:schemeClr val="bg1"/>
                </a:solidFill>
              </a:rPr>
              <a:t>!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2 </a:t>
            </a:r>
            <a:r>
              <a:rPr lang="ru-RU" sz="3600" b="1" dirty="0" err="1">
                <a:solidFill>
                  <a:schemeClr val="bg1"/>
                </a:solidFill>
              </a:rPr>
              <a:t>Його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оспівуйте</a:t>
            </a:r>
            <a:r>
              <a:rPr lang="ru-RU" sz="3600" b="1" dirty="0">
                <a:solidFill>
                  <a:schemeClr val="bg1"/>
                </a:solidFill>
              </a:rPr>
              <a:t> за </a:t>
            </a:r>
            <a:r>
              <a:rPr lang="ru-RU" sz="3600" b="1" dirty="0" err="1">
                <a:solidFill>
                  <a:schemeClr val="bg1"/>
                </a:solidFill>
              </a:rPr>
              <a:t>велич</a:t>
            </a:r>
            <a:r>
              <a:rPr lang="ru-RU" sz="3600" b="1" dirty="0">
                <a:solidFill>
                  <a:schemeClr val="bg1"/>
                </a:solidFill>
              </a:rPr>
              <a:t>,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   </a:t>
            </a:r>
            <a:r>
              <a:rPr lang="ru-RU" sz="3600" b="1" dirty="0" err="1">
                <a:solidFill>
                  <a:schemeClr val="bg1"/>
                </a:solidFill>
              </a:rPr>
              <a:t>вславляйте</a:t>
            </a:r>
            <a:r>
              <a:rPr lang="ru-RU" sz="3600" b="1" dirty="0">
                <a:solidFill>
                  <a:schemeClr val="bg1"/>
                </a:solidFill>
              </a:rPr>
              <a:t> так, як </a:t>
            </a:r>
            <a:r>
              <a:rPr lang="ru-RU" sz="3600" b="1" dirty="0" err="1">
                <a:solidFill>
                  <a:schemeClr val="bg1"/>
                </a:solidFill>
              </a:rPr>
              <a:t>Його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велич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вимагає</a:t>
            </a:r>
            <a:r>
              <a:rPr lang="ru-RU" sz="3600" b="1" dirty="0">
                <a:solidFill>
                  <a:schemeClr val="bg1"/>
                </a:solidFill>
              </a:rPr>
              <a:t>.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3 </a:t>
            </a:r>
            <a:r>
              <a:rPr lang="ru-RU" sz="3600" b="1" dirty="0" err="1">
                <a:solidFill>
                  <a:schemeClr val="bg1"/>
                </a:solidFill>
              </a:rPr>
              <a:t>Суремним</a:t>
            </a:r>
            <a:r>
              <a:rPr lang="ru-RU" sz="3600" b="1" dirty="0">
                <a:solidFill>
                  <a:schemeClr val="bg1"/>
                </a:solidFill>
              </a:rPr>
              <a:t> голосом </a:t>
            </a:r>
            <a:r>
              <a:rPr lang="ru-RU" sz="3600" b="1" dirty="0" err="1">
                <a:solidFill>
                  <a:schemeClr val="bg1"/>
                </a:solidFill>
              </a:rPr>
              <a:t>Йому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співайте</a:t>
            </a:r>
            <a:r>
              <a:rPr lang="ru-RU" sz="3600" b="1" dirty="0">
                <a:solidFill>
                  <a:schemeClr val="bg1"/>
                </a:solidFill>
              </a:rPr>
              <a:t>!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   </a:t>
            </a:r>
            <a:r>
              <a:rPr lang="ru-RU" sz="3600" b="1" dirty="0" err="1">
                <a:solidFill>
                  <a:schemeClr val="bg1"/>
                </a:solidFill>
              </a:rPr>
              <a:t>Оспівуйте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під</a:t>
            </a:r>
            <a:r>
              <a:rPr lang="ru-RU" sz="3600" b="1" dirty="0">
                <a:solidFill>
                  <a:schemeClr val="bg1"/>
                </a:solidFill>
              </a:rPr>
              <a:t> звуки </a:t>
            </a:r>
            <a:r>
              <a:rPr lang="ru-RU" sz="3600" b="1" dirty="0" err="1">
                <a:solidFill>
                  <a:schemeClr val="bg1"/>
                </a:solidFill>
              </a:rPr>
              <a:t>арфи</a:t>
            </a:r>
            <a:r>
              <a:rPr lang="ru-RU" sz="3600" b="1" dirty="0">
                <a:solidFill>
                  <a:schemeClr val="bg1"/>
                </a:solidFill>
              </a:rPr>
              <a:t> й </a:t>
            </a:r>
            <a:r>
              <a:rPr lang="ru-RU" sz="3600" b="1" dirty="0" err="1">
                <a:solidFill>
                  <a:schemeClr val="bg1"/>
                </a:solidFill>
              </a:rPr>
              <a:t>ліри</a:t>
            </a:r>
            <a:r>
              <a:rPr lang="ru-RU" sz="3600" b="1" dirty="0">
                <a:solidFill>
                  <a:schemeClr val="bg1"/>
                </a:solidFill>
              </a:rPr>
              <a:t>!			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			</a:t>
            </a:r>
          </a:p>
          <a:p>
            <a:pPr marL="263525"/>
            <a:endParaRPr lang="ru-RU" sz="3600" b="1" dirty="0">
              <a:solidFill>
                <a:schemeClr val="bg1"/>
              </a:solidFill>
            </a:endParaRPr>
          </a:p>
          <a:p>
            <a:pPr marL="263525"/>
            <a:endParaRPr lang="ru-RU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388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84ADD3B-CE18-309F-4246-235388C010B0}"/>
              </a:ext>
            </a:extLst>
          </p:cNvPr>
          <p:cNvSpPr txBox="1"/>
          <p:nvPr/>
        </p:nvSpPr>
        <p:spPr>
          <a:xfrm>
            <a:off x="-3" y="-58491"/>
            <a:ext cx="12192000" cy="6916491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  <a:effectLst>
            <a:softEdge rad="127000"/>
          </a:effectLst>
        </p:spPr>
        <p:txBody>
          <a:bodyPr wrap="square" lIns="216000" tIns="72000" rIns="216000" bIns="72000" rtlCol="0">
            <a:spAutoFit/>
          </a:bodyPr>
          <a:lstStyle/>
          <a:p>
            <a:pPr marL="263525"/>
            <a:r>
              <a:rPr lang="ru-RU" sz="4000" b="1" dirty="0">
                <a:solidFill>
                  <a:schemeClr val="bg2">
                    <a:lumMod val="75000"/>
                  </a:schemeClr>
                </a:solidFill>
              </a:rPr>
              <a:t>Псалом 150:4-6</a:t>
            </a:r>
          </a:p>
          <a:p>
            <a:pPr marL="263525"/>
            <a:endParaRPr lang="uk-UA" sz="4000" b="1" dirty="0">
              <a:solidFill>
                <a:schemeClr val="bg2">
                  <a:lumMod val="75000"/>
                </a:schemeClr>
              </a:solidFill>
            </a:endParaRP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4 </a:t>
            </a:r>
            <a:r>
              <a:rPr lang="ru-RU" sz="3600" b="1" dirty="0" err="1">
                <a:solidFill>
                  <a:schemeClr val="bg1"/>
                </a:solidFill>
              </a:rPr>
              <a:t>Звеличуйте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Його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під</a:t>
            </a:r>
            <a:r>
              <a:rPr lang="ru-RU" sz="3600" b="1" dirty="0">
                <a:solidFill>
                  <a:schemeClr val="bg1"/>
                </a:solidFill>
              </a:rPr>
              <a:t> тамбурин в </a:t>
            </a:r>
            <a:r>
              <a:rPr lang="ru-RU" sz="3600" b="1" dirty="0" err="1">
                <a:solidFill>
                  <a:schemeClr val="bg1"/>
                </a:solidFill>
              </a:rPr>
              <a:t>швидкому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танці</a:t>
            </a:r>
            <a:r>
              <a:rPr lang="ru-RU" sz="3600" b="1" dirty="0">
                <a:solidFill>
                  <a:schemeClr val="bg1"/>
                </a:solidFill>
              </a:rPr>
              <a:t>,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   </a:t>
            </a:r>
            <a:r>
              <a:rPr lang="ru-RU" sz="3600" b="1" dirty="0" err="1">
                <a:solidFill>
                  <a:schemeClr val="bg1"/>
                </a:solidFill>
              </a:rPr>
              <a:t>оспівуйте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під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перегуки</a:t>
            </a:r>
            <a:r>
              <a:rPr lang="ru-RU" sz="3600" b="1" dirty="0">
                <a:solidFill>
                  <a:schemeClr val="bg1"/>
                </a:solidFill>
              </a:rPr>
              <a:t> струн і </a:t>
            </a:r>
            <a:r>
              <a:rPr lang="ru-RU" sz="3600" b="1" dirty="0" err="1">
                <a:solidFill>
                  <a:schemeClr val="bg1"/>
                </a:solidFill>
              </a:rPr>
              <a:t>флейти</a:t>
            </a:r>
            <a:r>
              <a:rPr lang="ru-RU" sz="3600" b="1" dirty="0">
                <a:solidFill>
                  <a:schemeClr val="bg1"/>
                </a:solidFill>
              </a:rPr>
              <a:t>!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5 </a:t>
            </a:r>
            <a:r>
              <a:rPr lang="ru-RU" sz="3600" b="1" dirty="0" err="1">
                <a:solidFill>
                  <a:schemeClr val="bg1"/>
                </a:solidFill>
              </a:rPr>
              <a:t>Дзвінкоголосими</a:t>
            </a:r>
            <a:r>
              <a:rPr lang="ru-RU" sz="3600" b="1" dirty="0">
                <a:solidFill>
                  <a:schemeClr val="bg1"/>
                </a:solidFill>
              </a:rPr>
              <a:t> цимбалами </a:t>
            </a:r>
            <a:r>
              <a:rPr lang="ru-RU" sz="3600" b="1" dirty="0" err="1">
                <a:solidFill>
                  <a:schemeClr val="bg1"/>
                </a:solidFill>
              </a:rPr>
              <a:t>хваліть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Його</a:t>
            </a:r>
            <a:r>
              <a:rPr lang="ru-RU" sz="3600" b="1" dirty="0">
                <a:solidFill>
                  <a:schemeClr val="bg1"/>
                </a:solidFill>
              </a:rPr>
              <a:t>,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   </a:t>
            </a:r>
            <a:r>
              <a:rPr lang="ru-RU" sz="3600" b="1" dirty="0" err="1">
                <a:solidFill>
                  <a:schemeClr val="bg1"/>
                </a:solidFill>
              </a:rPr>
              <a:t>цимбалів</a:t>
            </a:r>
            <a:r>
              <a:rPr lang="ru-RU" sz="3600" b="1" dirty="0">
                <a:solidFill>
                  <a:schemeClr val="bg1"/>
                </a:solidFill>
              </a:rPr>
              <a:t> звуками </a:t>
            </a:r>
            <a:r>
              <a:rPr lang="ru-RU" sz="3600" b="1" dirty="0" err="1">
                <a:solidFill>
                  <a:schemeClr val="bg1"/>
                </a:solidFill>
              </a:rPr>
              <a:t>гучними</a:t>
            </a:r>
            <a:r>
              <a:rPr lang="ru-RU" sz="3600" b="1" dirty="0">
                <a:solidFill>
                  <a:schemeClr val="bg1"/>
                </a:solidFill>
              </a:rPr>
              <a:t> Господа </a:t>
            </a:r>
            <a:r>
              <a:rPr lang="ru-RU" sz="3600" b="1" dirty="0" err="1">
                <a:solidFill>
                  <a:schemeClr val="bg1"/>
                </a:solidFill>
              </a:rPr>
              <a:t>вславляйте</a:t>
            </a:r>
            <a:r>
              <a:rPr lang="ru-RU" sz="3600" b="1" dirty="0">
                <a:solidFill>
                  <a:schemeClr val="bg1"/>
                </a:solidFill>
              </a:rPr>
              <a:t>!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6 Нехай усе, </a:t>
            </a:r>
            <a:r>
              <a:rPr lang="ru-RU" sz="3600" b="1" dirty="0" err="1">
                <a:solidFill>
                  <a:schemeClr val="bg1"/>
                </a:solidFill>
              </a:rPr>
              <a:t>що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дихає</a:t>
            </a:r>
            <a:r>
              <a:rPr lang="ru-RU" sz="3600" b="1" dirty="0">
                <a:solidFill>
                  <a:schemeClr val="bg1"/>
                </a:solidFill>
              </a:rPr>
              <a:t>, </a:t>
            </a:r>
            <a:r>
              <a:rPr lang="ru-RU" sz="3600" b="1" dirty="0" err="1">
                <a:solidFill>
                  <a:schemeClr val="bg1"/>
                </a:solidFill>
              </a:rPr>
              <a:t>співає</a:t>
            </a:r>
            <a:r>
              <a:rPr lang="ru-RU" sz="3600" b="1" dirty="0">
                <a:solidFill>
                  <a:schemeClr val="bg1"/>
                </a:solidFill>
              </a:rPr>
              <a:t> Господу осанну!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   </a:t>
            </a:r>
            <a:r>
              <a:rPr lang="ru-RU" sz="3600" b="1" dirty="0" err="1">
                <a:solidFill>
                  <a:schemeClr val="bg1"/>
                </a:solidFill>
              </a:rPr>
              <a:t>Славімо</a:t>
            </a:r>
            <a:r>
              <a:rPr lang="ru-RU" sz="3600" b="1" dirty="0">
                <a:solidFill>
                  <a:schemeClr val="bg1"/>
                </a:solidFill>
              </a:rPr>
              <a:t> Господа!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		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			</a:t>
            </a:r>
          </a:p>
          <a:p>
            <a:pPr marL="263525"/>
            <a:endParaRPr lang="ru-RU" sz="3600" b="1" dirty="0">
              <a:solidFill>
                <a:schemeClr val="bg1"/>
              </a:solidFill>
            </a:endParaRPr>
          </a:p>
          <a:p>
            <a:pPr marL="263525"/>
            <a:endParaRPr lang="ru-RU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096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84ADD3B-CE18-309F-4246-235388C010B0}"/>
              </a:ext>
            </a:extLst>
          </p:cNvPr>
          <p:cNvSpPr txBox="1"/>
          <p:nvPr/>
        </p:nvSpPr>
        <p:spPr>
          <a:xfrm>
            <a:off x="-3" y="-58491"/>
            <a:ext cx="12192000" cy="7039601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  <a:effectLst>
            <a:softEdge rad="127000"/>
          </a:effectLst>
        </p:spPr>
        <p:txBody>
          <a:bodyPr wrap="square" lIns="216000" tIns="72000" rIns="216000" bIns="72000" rtlCol="0">
            <a:spAutoFit/>
          </a:bodyPr>
          <a:lstStyle/>
          <a:p>
            <a:pPr marL="263525"/>
            <a:endParaRPr lang="uk-UA" sz="4800" b="1" dirty="0">
              <a:solidFill>
                <a:schemeClr val="bg1"/>
              </a:solidFill>
            </a:endParaRPr>
          </a:p>
          <a:p>
            <a:pPr marL="1006475" indent="-742950">
              <a:lnSpc>
                <a:spcPct val="200000"/>
              </a:lnSpc>
              <a:buAutoNum type="arabicPeriod"/>
            </a:pPr>
            <a:r>
              <a:rPr lang="ru-RU" sz="4000" b="1" dirty="0">
                <a:solidFill>
                  <a:schemeClr val="bg1"/>
                </a:solidFill>
              </a:rPr>
              <a:t>Наше </a:t>
            </a:r>
            <a:r>
              <a:rPr lang="ru-RU" sz="4000" b="1" dirty="0" err="1">
                <a:solidFill>
                  <a:schemeClr val="bg1"/>
                </a:solidFill>
              </a:rPr>
              <a:t>існування</a:t>
            </a:r>
            <a:r>
              <a:rPr lang="ru-RU" sz="4000" b="1" dirty="0">
                <a:solidFill>
                  <a:schemeClr val="bg1"/>
                </a:solidFill>
              </a:rPr>
              <a:t> </a:t>
            </a:r>
            <a:r>
              <a:rPr lang="ru-RU" sz="4000" b="1" dirty="0" err="1">
                <a:solidFill>
                  <a:schemeClr val="bg1"/>
                </a:solidFill>
              </a:rPr>
              <a:t>вимагає</a:t>
            </a:r>
            <a:r>
              <a:rPr lang="ru-RU" sz="4000" b="1" dirty="0">
                <a:solidFill>
                  <a:schemeClr val="bg1"/>
                </a:solidFill>
              </a:rPr>
              <a:t>, </a:t>
            </a:r>
            <a:r>
              <a:rPr lang="ru-RU" sz="4000" b="1" dirty="0" err="1">
                <a:solidFill>
                  <a:schemeClr val="bg1"/>
                </a:solidFill>
              </a:rPr>
              <a:t>щоб</a:t>
            </a:r>
            <a:r>
              <a:rPr lang="ru-RU" sz="4000" b="1" dirty="0">
                <a:solidFill>
                  <a:schemeClr val="bg1"/>
                </a:solidFill>
              </a:rPr>
              <a:t> ми славили Бога</a:t>
            </a:r>
          </a:p>
          <a:p>
            <a:pPr marL="1463675" lvl="1" indent="-742950">
              <a:buFont typeface="Arial" panose="020B0604020202020204" pitchFamily="34" charset="0"/>
              <a:buChar char="•"/>
            </a:pPr>
            <a:r>
              <a:rPr lang="ru-RU" sz="4000" b="1" dirty="0" err="1">
                <a:solidFill>
                  <a:schemeClr val="bg1"/>
                </a:solidFill>
              </a:rPr>
              <a:t>Славити</a:t>
            </a:r>
            <a:r>
              <a:rPr lang="ru-RU" sz="4000" b="1" dirty="0">
                <a:solidFill>
                  <a:schemeClr val="bg1"/>
                </a:solidFill>
              </a:rPr>
              <a:t> </a:t>
            </a:r>
            <a:r>
              <a:rPr lang="ru-RU" sz="4000" b="1" dirty="0" err="1">
                <a:solidFill>
                  <a:schemeClr val="bg1"/>
                </a:solidFill>
              </a:rPr>
              <a:t>це</a:t>
            </a:r>
            <a:r>
              <a:rPr lang="ru-RU" sz="4000" b="1" dirty="0">
                <a:solidFill>
                  <a:schemeClr val="bg1"/>
                </a:solidFill>
              </a:rPr>
              <a:t> наказ</a:t>
            </a:r>
          </a:p>
          <a:p>
            <a:pPr marL="1463675" lvl="1" indent="-742950">
              <a:buFont typeface="Arial" panose="020B0604020202020204" pitchFamily="34" charset="0"/>
              <a:buChar char="•"/>
            </a:pPr>
            <a:r>
              <a:rPr lang="ru-RU" sz="4000" b="1" dirty="0">
                <a:solidFill>
                  <a:schemeClr val="bg1"/>
                </a:solidFill>
              </a:rPr>
              <a:t>За </a:t>
            </a:r>
            <a:r>
              <a:rPr lang="ru-RU" sz="4000" b="1" dirty="0" err="1">
                <a:solidFill>
                  <a:schemeClr val="bg1"/>
                </a:solidFill>
              </a:rPr>
              <a:t>всіх</a:t>
            </a:r>
            <a:r>
              <a:rPr lang="ru-RU" sz="4000" b="1" dirty="0">
                <a:solidFill>
                  <a:schemeClr val="bg1"/>
                </a:solidFill>
              </a:rPr>
              <a:t> і за все</a:t>
            </a:r>
          </a:p>
          <a:p>
            <a:pPr marL="1463675" lvl="1" indent="-742950">
              <a:buFont typeface="Arial" panose="020B0604020202020204" pitchFamily="34" charset="0"/>
              <a:buChar char="•"/>
            </a:pPr>
            <a:r>
              <a:rPr lang="ru-RU" sz="4000" b="1" dirty="0" err="1">
                <a:solidFill>
                  <a:schemeClr val="bg1"/>
                </a:solidFill>
              </a:rPr>
              <a:t>Скрізь</a:t>
            </a:r>
            <a:r>
              <a:rPr lang="ru-RU" sz="4000" b="1" dirty="0">
                <a:solidFill>
                  <a:schemeClr val="bg1"/>
                </a:solidFill>
              </a:rPr>
              <a:t> і в </a:t>
            </a:r>
            <a:r>
              <a:rPr lang="ru-RU" sz="4000" b="1" dirty="0" err="1">
                <a:solidFill>
                  <a:schemeClr val="bg1"/>
                </a:solidFill>
              </a:rPr>
              <a:t>усьому</a:t>
            </a:r>
            <a:endParaRPr lang="ru-RU" sz="4000" b="1" dirty="0">
              <a:solidFill>
                <a:schemeClr val="bg1"/>
              </a:solidFill>
            </a:endParaRPr>
          </a:p>
          <a:p>
            <a:pPr marL="1463675" lvl="1" indent="-742950">
              <a:buFont typeface="Arial" panose="020B0604020202020204" pitchFamily="34" charset="0"/>
              <a:buChar char="•"/>
            </a:pPr>
            <a:r>
              <a:rPr lang="ru-RU" sz="4000" b="1" dirty="0">
                <a:solidFill>
                  <a:schemeClr val="bg1"/>
                </a:solidFill>
              </a:rPr>
              <a:t>За все наше </a:t>
            </a:r>
            <a:r>
              <a:rPr lang="ru-RU" sz="4000" b="1" dirty="0" err="1">
                <a:solidFill>
                  <a:schemeClr val="bg1"/>
                </a:solidFill>
              </a:rPr>
              <a:t>життя</a:t>
            </a:r>
            <a:endParaRPr lang="ru-RU" sz="4000" b="1" dirty="0">
              <a:solidFill>
                <a:schemeClr val="bg1"/>
              </a:solidFill>
            </a:endParaRPr>
          </a:p>
          <a:p>
            <a:pPr marL="1463675" lvl="1" indent="-742950">
              <a:buFont typeface="Arial" panose="020B0604020202020204" pitchFamily="34" charset="0"/>
              <a:buChar char="•"/>
            </a:pPr>
            <a:r>
              <a:rPr lang="ru-RU" sz="4000" b="1" dirty="0">
                <a:solidFill>
                  <a:schemeClr val="bg1"/>
                </a:solidFill>
              </a:rPr>
              <a:t>На всю нашу </a:t>
            </a:r>
            <a:r>
              <a:rPr lang="ru-RU" sz="4000" b="1" dirty="0" err="1">
                <a:solidFill>
                  <a:schemeClr val="bg1"/>
                </a:solidFill>
              </a:rPr>
              <a:t>вічність</a:t>
            </a:r>
            <a:endParaRPr lang="ru-RU" sz="4000" b="1" dirty="0">
              <a:solidFill>
                <a:schemeClr val="bg1"/>
              </a:solidFill>
            </a:endParaRPr>
          </a:p>
          <a:p>
            <a:pPr marL="263525"/>
            <a:endParaRPr lang="uk-UA" sz="4000" b="1" dirty="0">
              <a:solidFill>
                <a:schemeClr val="bg1"/>
              </a:solidFill>
            </a:endParaRPr>
          </a:p>
          <a:p>
            <a:pPr marL="263525"/>
            <a:endParaRPr lang="en-US" sz="4000" b="1" dirty="0">
              <a:solidFill>
                <a:schemeClr val="bg1"/>
              </a:solidFill>
            </a:endParaRPr>
          </a:p>
          <a:p>
            <a:pPr marL="263525"/>
            <a:endParaRPr lang="ru-RU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898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84ADD3B-CE18-309F-4246-235388C010B0}"/>
              </a:ext>
            </a:extLst>
          </p:cNvPr>
          <p:cNvSpPr txBox="1"/>
          <p:nvPr/>
        </p:nvSpPr>
        <p:spPr>
          <a:xfrm>
            <a:off x="-3" y="-58491"/>
            <a:ext cx="12192000" cy="7039601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  <a:effectLst>
            <a:softEdge rad="127000"/>
          </a:effectLst>
        </p:spPr>
        <p:txBody>
          <a:bodyPr wrap="square" lIns="216000" tIns="72000" rIns="216000" bIns="72000" rtlCol="0">
            <a:spAutoFit/>
          </a:bodyPr>
          <a:lstStyle/>
          <a:p>
            <a:pPr marL="263525"/>
            <a:endParaRPr lang="uk-UA" sz="4800" b="1" dirty="0">
              <a:solidFill>
                <a:schemeClr val="bg1"/>
              </a:solidFill>
            </a:endParaRPr>
          </a:p>
          <a:p>
            <a:pPr marL="1006475" indent="-742950">
              <a:lnSpc>
                <a:spcPct val="200000"/>
              </a:lnSpc>
              <a:buAutoNum type="arabicPeriod"/>
            </a:pPr>
            <a:r>
              <a:rPr lang="ru-RU" sz="4000" b="1" dirty="0">
                <a:solidFill>
                  <a:schemeClr val="bg1"/>
                </a:solidFill>
              </a:rPr>
              <a:t>Наше </a:t>
            </a:r>
            <a:r>
              <a:rPr lang="ru-RU" sz="4000" b="1" dirty="0" err="1">
                <a:solidFill>
                  <a:schemeClr val="bg1"/>
                </a:solidFill>
              </a:rPr>
              <a:t>існування</a:t>
            </a:r>
            <a:r>
              <a:rPr lang="ru-RU" sz="4000" b="1" dirty="0">
                <a:solidFill>
                  <a:schemeClr val="bg1"/>
                </a:solidFill>
              </a:rPr>
              <a:t> </a:t>
            </a:r>
            <a:r>
              <a:rPr lang="ru-RU" sz="4000" b="1" dirty="0" err="1">
                <a:solidFill>
                  <a:schemeClr val="bg1"/>
                </a:solidFill>
              </a:rPr>
              <a:t>вимагає</a:t>
            </a:r>
            <a:r>
              <a:rPr lang="ru-RU" sz="4000" b="1" dirty="0">
                <a:solidFill>
                  <a:schemeClr val="bg1"/>
                </a:solidFill>
              </a:rPr>
              <a:t>, </a:t>
            </a:r>
            <a:r>
              <a:rPr lang="ru-RU" sz="4000" b="1" dirty="0" err="1">
                <a:solidFill>
                  <a:schemeClr val="bg1"/>
                </a:solidFill>
              </a:rPr>
              <a:t>щоб</a:t>
            </a:r>
            <a:r>
              <a:rPr lang="ru-RU" sz="4000" b="1" dirty="0">
                <a:solidFill>
                  <a:schemeClr val="bg1"/>
                </a:solidFill>
              </a:rPr>
              <a:t> ми славили Бога</a:t>
            </a:r>
          </a:p>
          <a:p>
            <a:pPr marL="1006475" indent="-742950">
              <a:lnSpc>
                <a:spcPct val="200000"/>
              </a:lnSpc>
              <a:buAutoNum type="arabicPeriod"/>
            </a:pPr>
            <a:r>
              <a:rPr lang="ru-RU" sz="4000" b="1" dirty="0">
                <a:solidFill>
                  <a:schemeClr val="bg1"/>
                </a:solidFill>
              </a:rPr>
              <a:t>Богу </a:t>
            </a:r>
            <a:r>
              <a:rPr lang="ru-RU" sz="4000" b="1" dirty="0" err="1">
                <a:solidFill>
                  <a:schemeClr val="bg1"/>
                </a:solidFill>
              </a:rPr>
              <a:t>можна</a:t>
            </a:r>
            <a:r>
              <a:rPr lang="ru-RU" sz="4000" b="1" dirty="0">
                <a:solidFill>
                  <a:schemeClr val="bg1"/>
                </a:solidFill>
              </a:rPr>
              <a:t> </a:t>
            </a:r>
            <a:r>
              <a:rPr lang="ru-RU" sz="4000" b="1" dirty="0" err="1">
                <a:solidFill>
                  <a:schemeClr val="bg1"/>
                </a:solidFill>
              </a:rPr>
              <a:t>довірити</a:t>
            </a:r>
            <a:r>
              <a:rPr lang="ru-RU" sz="4000" b="1" dirty="0">
                <a:solidFill>
                  <a:schemeClr val="bg1"/>
                </a:solidFill>
              </a:rPr>
              <a:t> нашу хвалу</a:t>
            </a:r>
          </a:p>
          <a:p>
            <a:pPr marL="263525"/>
            <a:endParaRPr lang="ru-RU" sz="4000" b="1" dirty="0">
              <a:solidFill>
                <a:schemeClr val="bg1"/>
              </a:solidFill>
            </a:endParaRPr>
          </a:p>
          <a:p>
            <a:pPr marL="263525"/>
            <a:endParaRPr lang="ru-RU" sz="4000" b="1" dirty="0">
              <a:solidFill>
                <a:schemeClr val="bg1"/>
              </a:solidFill>
            </a:endParaRPr>
          </a:p>
          <a:p>
            <a:pPr marL="263525"/>
            <a:endParaRPr lang="en-US" sz="4000" b="1" dirty="0">
              <a:solidFill>
                <a:schemeClr val="bg1"/>
              </a:solidFill>
            </a:endParaRPr>
          </a:p>
          <a:p>
            <a:pPr marL="263525"/>
            <a:endParaRPr lang="en-US" sz="4000" b="1" dirty="0">
              <a:solidFill>
                <a:schemeClr val="bg1"/>
              </a:solidFill>
            </a:endParaRPr>
          </a:p>
          <a:p>
            <a:pPr marL="263525"/>
            <a:endParaRPr lang="en-US" sz="4000" b="1" dirty="0">
              <a:solidFill>
                <a:schemeClr val="bg1"/>
              </a:solidFill>
            </a:endParaRPr>
          </a:p>
          <a:p>
            <a:pPr marL="263525"/>
            <a:endParaRPr lang="ru-RU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9021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84ADD3B-CE18-309F-4246-235388C010B0}"/>
              </a:ext>
            </a:extLst>
          </p:cNvPr>
          <p:cNvSpPr txBox="1"/>
          <p:nvPr/>
        </p:nvSpPr>
        <p:spPr>
          <a:xfrm>
            <a:off x="-3" y="-58491"/>
            <a:ext cx="12192000" cy="6731825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  <a:effectLst>
            <a:softEdge rad="127000"/>
          </a:effectLst>
        </p:spPr>
        <p:txBody>
          <a:bodyPr wrap="square" lIns="216000" tIns="72000" rIns="216000" bIns="72000" rtlCol="0">
            <a:spAutoFit/>
          </a:bodyPr>
          <a:lstStyle/>
          <a:p>
            <a:pPr marL="263525"/>
            <a:r>
              <a:rPr lang="ru-RU" sz="4000" b="1" dirty="0">
                <a:solidFill>
                  <a:schemeClr val="bg2">
                    <a:lumMod val="75000"/>
                  </a:schemeClr>
                </a:solidFill>
              </a:rPr>
              <a:t>Псалом 146:3-7</a:t>
            </a:r>
          </a:p>
          <a:p>
            <a:pPr marL="263525"/>
            <a:r>
              <a:rPr lang="ru-RU" sz="3200" b="1" dirty="0">
                <a:solidFill>
                  <a:schemeClr val="bg1"/>
                </a:solidFill>
              </a:rPr>
              <a:t>3 Не </a:t>
            </a:r>
            <a:r>
              <a:rPr lang="ru-RU" sz="3200" b="1" dirty="0" err="1">
                <a:solidFill>
                  <a:schemeClr val="bg1"/>
                </a:solidFill>
              </a:rPr>
              <a:t>покладайтесь</a:t>
            </a:r>
            <a:r>
              <a:rPr lang="ru-RU" sz="3200" b="1" dirty="0">
                <a:solidFill>
                  <a:schemeClr val="bg1"/>
                </a:solidFill>
              </a:rPr>
              <a:t> на </a:t>
            </a:r>
            <a:r>
              <a:rPr lang="ru-RU" sz="3200" b="1" dirty="0" err="1">
                <a:solidFill>
                  <a:schemeClr val="bg1"/>
                </a:solidFill>
              </a:rPr>
              <a:t>правителів</a:t>
            </a:r>
            <a:r>
              <a:rPr lang="ru-RU" sz="3200" b="1" dirty="0">
                <a:solidFill>
                  <a:schemeClr val="bg1"/>
                </a:solidFill>
              </a:rPr>
              <a:t>-вельмож,</a:t>
            </a:r>
          </a:p>
          <a:p>
            <a:pPr marL="263525"/>
            <a:r>
              <a:rPr lang="ru-RU" sz="3200" b="1" dirty="0">
                <a:solidFill>
                  <a:schemeClr val="bg1"/>
                </a:solidFill>
              </a:rPr>
              <a:t>   на них самих </a:t>
            </a:r>
            <a:r>
              <a:rPr lang="ru-RU" sz="3200" b="1" dirty="0" err="1">
                <a:solidFill>
                  <a:schemeClr val="bg1"/>
                </a:solidFill>
              </a:rPr>
              <a:t>чекає</a:t>
            </a:r>
            <a:r>
              <a:rPr lang="ru-RU" sz="3200" b="1" dirty="0">
                <a:solidFill>
                  <a:schemeClr val="bg1"/>
                </a:solidFill>
              </a:rPr>
              <a:t> смерть, вони не </a:t>
            </a:r>
            <a:r>
              <a:rPr lang="ru-RU" sz="3200" b="1" dirty="0" err="1">
                <a:solidFill>
                  <a:schemeClr val="bg1"/>
                </a:solidFill>
              </a:rPr>
              <a:t>порятують</a:t>
            </a:r>
            <a:r>
              <a:rPr lang="ru-RU" sz="3200" b="1" dirty="0">
                <a:solidFill>
                  <a:schemeClr val="bg1"/>
                </a:solidFill>
              </a:rPr>
              <a:t>.</a:t>
            </a:r>
          </a:p>
          <a:p>
            <a:pPr marL="263525"/>
            <a:r>
              <a:rPr lang="ru-RU" sz="3200" b="1" dirty="0">
                <a:solidFill>
                  <a:schemeClr val="bg1"/>
                </a:solidFill>
              </a:rPr>
              <a:t>4 Дух </a:t>
            </a:r>
            <a:r>
              <a:rPr lang="ru-RU" sz="3200" b="1" dirty="0" err="1">
                <a:solidFill>
                  <a:schemeClr val="bg1"/>
                </a:solidFill>
              </a:rPr>
              <a:t>їхній</a:t>
            </a:r>
            <a:r>
              <a:rPr lang="ru-RU" sz="3200" b="1" dirty="0">
                <a:solidFill>
                  <a:schemeClr val="bg1"/>
                </a:solidFill>
              </a:rPr>
              <a:t> </a:t>
            </a:r>
            <a:r>
              <a:rPr lang="ru-RU" sz="3200" b="1" dirty="0" err="1">
                <a:solidFill>
                  <a:schemeClr val="bg1"/>
                </a:solidFill>
              </a:rPr>
              <a:t>відлітає</a:t>
            </a:r>
            <a:r>
              <a:rPr lang="ru-RU" sz="3200" b="1" dirty="0">
                <a:solidFill>
                  <a:schemeClr val="bg1"/>
                </a:solidFill>
              </a:rPr>
              <a:t> </a:t>
            </a:r>
            <a:r>
              <a:rPr lang="ru-RU" sz="3200" b="1" dirty="0" err="1">
                <a:solidFill>
                  <a:schemeClr val="bg1"/>
                </a:solidFill>
              </a:rPr>
              <a:t>теж</a:t>
            </a:r>
            <a:r>
              <a:rPr lang="ru-RU" sz="3200" b="1" dirty="0">
                <a:solidFill>
                  <a:schemeClr val="bg1"/>
                </a:solidFill>
              </a:rPr>
              <a:t>, у землю </a:t>
            </a:r>
            <a:r>
              <a:rPr lang="ru-RU" sz="3200" b="1" dirty="0" err="1">
                <a:solidFill>
                  <a:schemeClr val="bg1"/>
                </a:solidFill>
              </a:rPr>
              <a:t>повертаються</a:t>
            </a:r>
            <a:r>
              <a:rPr lang="ru-RU" sz="3200" b="1" dirty="0">
                <a:solidFill>
                  <a:schemeClr val="bg1"/>
                </a:solidFill>
              </a:rPr>
              <a:t> вони,</a:t>
            </a:r>
          </a:p>
          <a:p>
            <a:pPr marL="263525"/>
            <a:r>
              <a:rPr lang="ru-RU" sz="3200" b="1" dirty="0">
                <a:solidFill>
                  <a:schemeClr val="bg1"/>
                </a:solidFill>
              </a:rPr>
              <a:t>   </a:t>
            </a:r>
            <a:r>
              <a:rPr lang="ru-RU" sz="3200" b="1" dirty="0" err="1">
                <a:solidFill>
                  <a:schemeClr val="bg1"/>
                </a:solidFill>
              </a:rPr>
              <a:t>всі</a:t>
            </a:r>
            <a:r>
              <a:rPr lang="ru-RU" sz="3200" b="1" dirty="0">
                <a:solidFill>
                  <a:schemeClr val="bg1"/>
                </a:solidFill>
              </a:rPr>
              <a:t> </a:t>
            </a:r>
            <a:r>
              <a:rPr lang="ru-RU" sz="3200" b="1" dirty="0" err="1">
                <a:solidFill>
                  <a:schemeClr val="bg1"/>
                </a:solidFill>
              </a:rPr>
              <a:t>їхні</a:t>
            </a:r>
            <a:r>
              <a:rPr lang="ru-RU" sz="3200" b="1" dirty="0">
                <a:solidFill>
                  <a:schemeClr val="bg1"/>
                </a:solidFill>
              </a:rPr>
              <a:t> </a:t>
            </a:r>
            <a:r>
              <a:rPr lang="ru-RU" sz="3200" b="1" dirty="0" err="1">
                <a:solidFill>
                  <a:schemeClr val="bg1"/>
                </a:solidFill>
              </a:rPr>
              <a:t>задуми</a:t>
            </a:r>
            <a:r>
              <a:rPr lang="ru-RU" sz="3200" b="1" dirty="0">
                <a:solidFill>
                  <a:schemeClr val="bg1"/>
                </a:solidFill>
              </a:rPr>
              <a:t> </a:t>
            </a:r>
            <a:r>
              <a:rPr lang="ru-RU" sz="3200" b="1" dirty="0" err="1">
                <a:solidFill>
                  <a:schemeClr val="bg1"/>
                </a:solidFill>
              </a:rPr>
              <a:t>щезають</a:t>
            </a:r>
            <a:r>
              <a:rPr lang="ru-RU" sz="3200" b="1" dirty="0">
                <a:solidFill>
                  <a:schemeClr val="bg1"/>
                </a:solidFill>
              </a:rPr>
              <a:t> разом з ними.</a:t>
            </a:r>
          </a:p>
          <a:p>
            <a:pPr marL="263525"/>
            <a:r>
              <a:rPr lang="uk-UA" sz="3200" b="1" dirty="0">
                <a:solidFill>
                  <a:schemeClr val="bg1"/>
                </a:solidFill>
              </a:rPr>
              <a:t>5 Блаженний той, кому на поміч Бог Якова іде,</a:t>
            </a:r>
          </a:p>
          <a:p>
            <a:pPr marL="263525"/>
            <a:r>
              <a:rPr lang="uk-UA" sz="3200" b="1" dirty="0">
                <a:solidFill>
                  <a:schemeClr val="bg1"/>
                </a:solidFill>
              </a:rPr>
              <a:t>   хто покладається на Господа у сподіваннях!</a:t>
            </a:r>
          </a:p>
          <a:p>
            <a:pPr marL="263525"/>
            <a:r>
              <a:rPr lang="uk-UA" sz="3200" b="1" dirty="0">
                <a:solidFill>
                  <a:schemeClr val="bg1"/>
                </a:solidFill>
              </a:rPr>
              <a:t>6 Господь — це Той, Хто сотворив і небеса, і землю,</a:t>
            </a:r>
          </a:p>
          <a:p>
            <a:pPr marL="263525"/>
            <a:r>
              <a:rPr lang="uk-UA" sz="3200" b="1" dirty="0">
                <a:solidFill>
                  <a:schemeClr val="bg1"/>
                </a:solidFill>
              </a:rPr>
              <a:t>   і море, і все те, що заселяє їх.</a:t>
            </a:r>
          </a:p>
          <a:p>
            <a:pPr marL="263525"/>
            <a:r>
              <a:rPr lang="uk-UA" sz="3200" b="1" dirty="0">
                <a:solidFill>
                  <a:schemeClr val="bg1"/>
                </a:solidFill>
              </a:rPr>
              <a:t>   Він Той, Хто вічно вірність зберігає.</a:t>
            </a:r>
          </a:p>
          <a:p>
            <a:pPr marL="263525"/>
            <a:r>
              <a:rPr lang="uk-UA" sz="3200" b="1" dirty="0">
                <a:solidFill>
                  <a:schemeClr val="bg1"/>
                </a:solidFill>
              </a:rPr>
              <a:t>7 Він — Той, Хто із пригнобленими справедливий,</a:t>
            </a:r>
          </a:p>
          <a:p>
            <a:pPr marL="263525"/>
            <a:r>
              <a:rPr lang="uk-UA" sz="3200" b="1" dirty="0">
                <a:solidFill>
                  <a:schemeClr val="bg1"/>
                </a:solidFill>
              </a:rPr>
              <a:t>   Він — Той, Хто хліб щоденний дасть голодним,</a:t>
            </a:r>
          </a:p>
          <a:p>
            <a:pPr marL="263525"/>
            <a:r>
              <a:rPr lang="uk-UA" sz="3200" b="1" dirty="0">
                <a:solidFill>
                  <a:schemeClr val="bg1"/>
                </a:solidFill>
              </a:rPr>
              <a:t>   Господь ув’язненим дає свободу.</a:t>
            </a:r>
            <a:r>
              <a:rPr lang="ru-RU" sz="3600" b="1" dirty="0">
                <a:solidFill>
                  <a:schemeClr val="bg1"/>
                </a:solidFill>
              </a:rPr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27405803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84ADD3B-CE18-309F-4246-235388C010B0}"/>
              </a:ext>
            </a:extLst>
          </p:cNvPr>
          <p:cNvSpPr txBox="1"/>
          <p:nvPr/>
        </p:nvSpPr>
        <p:spPr>
          <a:xfrm>
            <a:off x="-3" y="-58491"/>
            <a:ext cx="12192000" cy="6854935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  <a:effectLst>
            <a:softEdge rad="127000"/>
          </a:effectLst>
        </p:spPr>
        <p:txBody>
          <a:bodyPr wrap="square" lIns="216000" tIns="72000" rIns="216000" bIns="72000" rtlCol="0">
            <a:spAutoFit/>
          </a:bodyPr>
          <a:lstStyle/>
          <a:p>
            <a:pPr marL="263525"/>
            <a:r>
              <a:rPr lang="ru-RU" sz="4000" b="1" dirty="0">
                <a:solidFill>
                  <a:schemeClr val="bg2">
                    <a:lumMod val="75000"/>
                  </a:schemeClr>
                </a:solidFill>
              </a:rPr>
              <a:t>Псалом 40:2-5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2 Я щиро </a:t>
            </a:r>
            <a:r>
              <a:rPr lang="ru-RU" sz="3600" b="1" dirty="0" err="1">
                <a:solidFill>
                  <a:schemeClr val="bg1"/>
                </a:solidFill>
              </a:rPr>
              <a:t>довірявся</a:t>
            </a:r>
            <a:r>
              <a:rPr lang="ru-RU" sz="3600" b="1" dirty="0">
                <a:solidFill>
                  <a:schemeClr val="bg1"/>
                </a:solidFill>
              </a:rPr>
              <a:t> Господу.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   І </a:t>
            </a:r>
            <a:r>
              <a:rPr lang="ru-RU" sz="3600" b="1" dirty="0" err="1">
                <a:solidFill>
                  <a:schemeClr val="bg1"/>
                </a:solidFill>
              </a:rPr>
              <a:t>Він</a:t>
            </a:r>
            <a:r>
              <a:rPr lang="ru-RU" sz="3600" b="1" dirty="0">
                <a:solidFill>
                  <a:schemeClr val="bg1"/>
                </a:solidFill>
              </a:rPr>
              <a:t> признав мене, </a:t>
            </a:r>
            <a:r>
              <a:rPr lang="ru-RU" sz="3600" b="1" dirty="0" err="1">
                <a:solidFill>
                  <a:schemeClr val="bg1"/>
                </a:solidFill>
              </a:rPr>
              <a:t>прислухавсь</a:t>
            </a:r>
            <a:r>
              <a:rPr lang="ru-RU" sz="3600" b="1" dirty="0">
                <a:solidFill>
                  <a:schemeClr val="bg1"/>
                </a:solidFill>
              </a:rPr>
              <a:t> до </a:t>
            </a:r>
            <a:r>
              <a:rPr lang="ru-RU" sz="3600" b="1" dirty="0" err="1">
                <a:solidFill>
                  <a:schemeClr val="bg1"/>
                </a:solidFill>
              </a:rPr>
              <a:t>моїх</a:t>
            </a:r>
            <a:r>
              <a:rPr lang="ru-RU" sz="3600" b="1" dirty="0">
                <a:solidFill>
                  <a:schemeClr val="bg1"/>
                </a:solidFill>
              </a:rPr>
              <a:t> молитв.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3 </a:t>
            </a:r>
            <a:r>
              <a:rPr lang="ru-RU" sz="3600" b="1" dirty="0" err="1">
                <a:solidFill>
                  <a:schemeClr val="bg1"/>
                </a:solidFill>
              </a:rPr>
              <a:t>Він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із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могили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витягнув</a:t>
            </a:r>
            <a:r>
              <a:rPr lang="ru-RU" sz="3600" b="1" dirty="0">
                <a:solidFill>
                  <a:schemeClr val="bg1"/>
                </a:solidFill>
              </a:rPr>
              <a:t> мене, </a:t>
            </a:r>
            <a:r>
              <a:rPr lang="ru-RU" sz="3600" b="1" dirty="0" err="1">
                <a:solidFill>
                  <a:schemeClr val="bg1"/>
                </a:solidFill>
              </a:rPr>
              <a:t>слизької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ями</a:t>
            </a:r>
            <a:r>
              <a:rPr lang="ru-RU" sz="3600" b="1" dirty="0">
                <a:solidFill>
                  <a:schemeClr val="bg1"/>
                </a:solidFill>
              </a:rPr>
              <a:t>,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   поставив ноги на </a:t>
            </a:r>
            <a:r>
              <a:rPr lang="ru-RU" sz="3600" b="1" dirty="0" err="1">
                <a:solidFill>
                  <a:schemeClr val="bg1"/>
                </a:solidFill>
              </a:rPr>
              <a:t>тверде</a:t>
            </a:r>
            <a:r>
              <a:rPr lang="ru-RU" sz="3600" b="1" dirty="0">
                <a:solidFill>
                  <a:schemeClr val="bg1"/>
                </a:solidFill>
              </a:rPr>
              <a:t>, опору дав </a:t>
            </a:r>
            <a:r>
              <a:rPr lang="ru-RU" sz="3600" b="1" dirty="0" err="1">
                <a:solidFill>
                  <a:schemeClr val="bg1"/>
                </a:solidFill>
              </a:rPr>
              <a:t>надійну</a:t>
            </a:r>
            <a:r>
              <a:rPr lang="ru-RU" sz="3600" b="1" dirty="0">
                <a:solidFill>
                  <a:schemeClr val="bg1"/>
                </a:solidFill>
              </a:rPr>
              <a:t>.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4 </a:t>
            </a:r>
            <a:r>
              <a:rPr lang="ru-RU" sz="3600" b="1" dirty="0" err="1">
                <a:solidFill>
                  <a:schemeClr val="bg1"/>
                </a:solidFill>
              </a:rPr>
              <a:t>Він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пісню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вклав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нову</a:t>
            </a:r>
            <a:r>
              <a:rPr lang="ru-RU" sz="3600" b="1" dirty="0">
                <a:solidFill>
                  <a:schemeClr val="bg1"/>
                </a:solidFill>
              </a:rPr>
              <a:t> в </a:t>
            </a:r>
            <a:r>
              <a:rPr lang="ru-RU" sz="3600" b="1" dirty="0" err="1">
                <a:solidFill>
                  <a:schemeClr val="bg1"/>
                </a:solidFill>
              </a:rPr>
              <a:t>мої</a:t>
            </a:r>
            <a:r>
              <a:rPr lang="ru-RU" sz="3600" b="1" dirty="0">
                <a:solidFill>
                  <a:schemeClr val="bg1"/>
                </a:solidFill>
              </a:rPr>
              <a:t> уста: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   </a:t>
            </a:r>
            <a:r>
              <a:rPr lang="ru-RU" sz="3600" b="1" dirty="0" err="1">
                <a:solidFill>
                  <a:schemeClr val="bg1"/>
                </a:solidFill>
              </a:rPr>
              <a:t>подяки</a:t>
            </a:r>
            <a:r>
              <a:rPr lang="ru-RU" sz="3600" b="1" dirty="0">
                <a:solidFill>
                  <a:schemeClr val="bg1"/>
                </a:solidFill>
              </a:rPr>
              <a:t> Богу </a:t>
            </a:r>
            <a:r>
              <a:rPr lang="ru-RU" sz="3600" b="1" dirty="0" err="1">
                <a:solidFill>
                  <a:schemeClr val="bg1"/>
                </a:solidFill>
              </a:rPr>
              <a:t>нашому</a:t>
            </a:r>
            <a:r>
              <a:rPr lang="ru-RU" sz="3600" b="1" dirty="0">
                <a:solidFill>
                  <a:schemeClr val="bg1"/>
                </a:solidFill>
              </a:rPr>
              <a:t> за </a:t>
            </a:r>
            <a:r>
              <a:rPr lang="ru-RU" sz="3600" b="1" dirty="0" err="1">
                <a:solidFill>
                  <a:schemeClr val="bg1"/>
                </a:solidFill>
              </a:rPr>
              <a:t>всі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його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діла</a:t>
            </a:r>
            <a:r>
              <a:rPr lang="ru-RU" sz="3600" b="1" dirty="0">
                <a:solidFill>
                  <a:schemeClr val="bg1"/>
                </a:solidFill>
              </a:rPr>
              <a:t>.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   </a:t>
            </a:r>
            <a:r>
              <a:rPr lang="ru-RU" sz="3600" b="1" dirty="0" err="1">
                <a:solidFill>
                  <a:schemeClr val="bg1"/>
                </a:solidFill>
              </a:rPr>
              <a:t>Чимало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хто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побачить</a:t>
            </a:r>
            <a:r>
              <a:rPr lang="ru-RU" sz="3600" b="1" dirty="0">
                <a:solidFill>
                  <a:schemeClr val="bg1"/>
                </a:solidFill>
              </a:rPr>
              <a:t>, і </a:t>
            </a:r>
            <a:r>
              <a:rPr lang="ru-RU" sz="3600" b="1" dirty="0" err="1">
                <a:solidFill>
                  <a:schemeClr val="bg1"/>
                </a:solidFill>
              </a:rPr>
              <a:t>тоді</a:t>
            </a:r>
            <a:r>
              <a:rPr lang="ru-RU" sz="3600" b="1" dirty="0">
                <a:solidFill>
                  <a:schemeClr val="bg1"/>
                </a:solidFill>
              </a:rPr>
              <a:t>,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   </a:t>
            </a:r>
            <a:r>
              <a:rPr lang="ru-RU" sz="3600" b="1" dirty="0" err="1">
                <a:solidFill>
                  <a:schemeClr val="bg1"/>
                </a:solidFill>
              </a:rPr>
              <a:t>благоговінням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сповнені</a:t>
            </a:r>
            <a:r>
              <a:rPr lang="ru-RU" sz="3600" b="1" dirty="0">
                <a:solidFill>
                  <a:schemeClr val="bg1"/>
                </a:solidFill>
              </a:rPr>
              <a:t>, </a:t>
            </a:r>
            <a:r>
              <a:rPr lang="ru-RU" sz="3600" b="1" dirty="0" err="1">
                <a:solidFill>
                  <a:schemeClr val="bg1"/>
                </a:solidFill>
              </a:rPr>
              <a:t>довіряться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Йому</a:t>
            </a:r>
            <a:r>
              <a:rPr lang="ru-RU" sz="3600" b="1" dirty="0">
                <a:solidFill>
                  <a:schemeClr val="bg1"/>
                </a:solidFill>
              </a:rPr>
              <a:t>.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5 </a:t>
            </a:r>
            <a:r>
              <a:rPr lang="ru-RU" sz="3600" b="1" dirty="0" err="1">
                <a:solidFill>
                  <a:schemeClr val="bg1"/>
                </a:solidFill>
              </a:rPr>
              <a:t>Благословенний</a:t>
            </a:r>
            <a:r>
              <a:rPr lang="ru-RU" sz="3600" b="1" dirty="0">
                <a:solidFill>
                  <a:schemeClr val="bg1"/>
                </a:solidFill>
              </a:rPr>
              <a:t> той,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   </a:t>
            </a:r>
            <a:r>
              <a:rPr lang="ru-RU" sz="3600" b="1" dirty="0" err="1">
                <a:solidFill>
                  <a:schemeClr val="bg1"/>
                </a:solidFill>
              </a:rPr>
              <a:t>хто</a:t>
            </a:r>
            <a:r>
              <a:rPr lang="ru-RU" sz="3600" b="1" dirty="0">
                <a:solidFill>
                  <a:schemeClr val="bg1"/>
                </a:solidFill>
              </a:rPr>
              <a:t> на Господа у </a:t>
            </a:r>
            <a:r>
              <a:rPr lang="ru-RU" sz="3600" b="1" dirty="0" err="1">
                <a:solidFill>
                  <a:schemeClr val="bg1"/>
                </a:solidFill>
              </a:rPr>
              <a:t>вірі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покладається</a:t>
            </a:r>
            <a:r>
              <a:rPr lang="ru-RU" sz="3600" b="1" dirty="0">
                <a:solidFill>
                  <a:schemeClr val="bg1"/>
                </a:solidFill>
              </a:rPr>
              <a:t>,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   а не </a:t>
            </a:r>
            <a:r>
              <a:rPr lang="ru-RU" sz="3600" b="1" dirty="0" err="1">
                <a:solidFill>
                  <a:schemeClr val="bg1"/>
                </a:solidFill>
              </a:rPr>
              <a:t>звертається</a:t>
            </a:r>
            <a:r>
              <a:rPr lang="ru-RU" sz="3600" b="1" dirty="0">
                <a:solidFill>
                  <a:schemeClr val="bg1"/>
                </a:solidFill>
              </a:rPr>
              <a:t> до </a:t>
            </a:r>
            <a:r>
              <a:rPr lang="ru-RU" sz="3600" b="1" dirty="0" err="1">
                <a:solidFill>
                  <a:schemeClr val="bg1"/>
                </a:solidFill>
              </a:rPr>
              <a:t>демонів</a:t>
            </a:r>
            <a:r>
              <a:rPr lang="ru-RU" sz="3600" b="1" dirty="0">
                <a:solidFill>
                  <a:schemeClr val="bg1"/>
                </a:solidFill>
              </a:rPr>
              <a:t> і </a:t>
            </a:r>
            <a:r>
              <a:rPr lang="ru-RU" sz="3600" b="1" dirty="0" err="1">
                <a:solidFill>
                  <a:schemeClr val="bg1"/>
                </a:solidFill>
              </a:rPr>
              <a:t>лжебогів</a:t>
            </a:r>
            <a:r>
              <a:rPr lang="ru-RU" sz="3600" b="1" dirty="0">
                <a:solidFill>
                  <a:schemeClr val="bg1"/>
                </a:solidFill>
              </a:rPr>
              <a:t>.		</a:t>
            </a:r>
          </a:p>
        </p:txBody>
      </p:sp>
    </p:spTree>
    <p:extLst>
      <p:ext uri="{BB962C8B-B14F-4D97-AF65-F5344CB8AC3E}">
        <p14:creationId xmlns:p14="http://schemas.microsoft.com/office/powerpoint/2010/main" val="21999170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84ADD3B-CE18-309F-4246-235388C010B0}"/>
              </a:ext>
            </a:extLst>
          </p:cNvPr>
          <p:cNvSpPr txBox="1"/>
          <p:nvPr/>
        </p:nvSpPr>
        <p:spPr>
          <a:xfrm>
            <a:off x="-3" y="-58491"/>
            <a:ext cx="12192000" cy="6978046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  <a:effectLst>
            <a:softEdge rad="127000"/>
          </a:effectLst>
        </p:spPr>
        <p:txBody>
          <a:bodyPr wrap="square" lIns="216000" tIns="72000" rIns="216000" bIns="72000" rtlCol="0">
            <a:spAutoFit/>
          </a:bodyPr>
          <a:lstStyle/>
          <a:p>
            <a:pPr marL="263525"/>
            <a:r>
              <a:rPr lang="uk-UA" sz="4000" b="1" dirty="0">
                <a:solidFill>
                  <a:schemeClr val="bg2">
                    <a:lumMod val="75000"/>
                  </a:schemeClr>
                </a:solidFill>
              </a:rPr>
              <a:t>До Євреїв 13:8</a:t>
            </a:r>
          </a:p>
          <a:p>
            <a:pPr marL="263525"/>
            <a:endParaRPr lang="uk-UA" sz="4000" b="1" dirty="0">
              <a:solidFill>
                <a:schemeClr val="bg1"/>
              </a:solidFill>
            </a:endParaRPr>
          </a:p>
          <a:p>
            <a:pPr marL="263525"/>
            <a:endParaRPr lang="ru-RU" sz="3600" b="1" dirty="0">
              <a:solidFill>
                <a:schemeClr val="bg2">
                  <a:lumMod val="75000"/>
                </a:schemeClr>
              </a:solidFill>
            </a:endParaRPr>
          </a:p>
          <a:p>
            <a:pPr marL="263525"/>
            <a:endParaRPr lang="ru-RU" sz="3600" b="1" dirty="0">
              <a:solidFill>
                <a:schemeClr val="bg2">
                  <a:lumMod val="75000"/>
                </a:schemeClr>
              </a:solidFill>
            </a:endParaRPr>
          </a:p>
          <a:p>
            <a:pPr marL="263525" algn="ctr"/>
            <a:r>
              <a:rPr lang="ru-RU" sz="3600" b="1" dirty="0" err="1">
                <a:solidFill>
                  <a:schemeClr val="bg1"/>
                </a:solidFill>
              </a:rPr>
              <a:t>Ісус</a:t>
            </a:r>
            <a:r>
              <a:rPr lang="ru-RU" sz="3600" b="1" dirty="0">
                <a:solidFill>
                  <a:schemeClr val="bg1"/>
                </a:solidFill>
              </a:rPr>
              <a:t> Христос — </a:t>
            </a:r>
            <a:r>
              <a:rPr lang="ru-RU" sz="3600" b="1" dirty="0" err="1">
                <a:solidFill>
                  <a:schemeClr val="bg1"/>
                </a:solidFill>
              </a:rPr>
              <a:t>незмінний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вчора</a:t>
            </a:r>
            <a:r>
              <a:rPr lang="ru-RU" sz="3600" b="1" dirty="0">
                <a:solidFill>
                  <a:schemeClr val="bg1"/>
                </a:solidFill>
              </a:rPr>
              <a:t>, </a:t>
            </a:r>
            <a:r>
              <a:rPr lang="ru-RU" sz="3600" b="1" dirty="0" err="1">
                <a:solidFill>
                  <a:schemeClr val="bg1"/>
                </a:solidFill>
              </a:rPr>
              <a:t>сьогодні</a:t>
            </a:r>
            <a:r>
              <a:rPr lang="ru-RU" sz="3600" b="1" dirty="0">
                <a:solidFill>
                  <a:schemeClr val="bg1"/>
                </a:solidFill>
              </a:rPr>
              <a:t> й </a:t>
            </a:r>
            <a:r>
              <a:rPr lang="ru-RU" sz="3600" b="1" dirty="0" err="1">
                <a:solidFill>
                  <a:schemeClr val="bg1"/>
                </a:solidFill>
              </a:rPr>
              <a:t>завжди</a:t>
            </a:r>
            <a:r>
              <a:rPr lang="ru-RU" sz="3600" b="1" dirty="0">
                <a:solidFill>
                  <a:schemeClr val="bg1"/>
                </a:solidFill>
              </a:rPr>
              <a:t>.</a:t>
            </a:r>
          </a:p>
          <a:p>
            <a:pPr marL="263525"/>
            <a:endParaRPr lang="ru-RU" sz="3600" b="1" dirty="0">
              <a:ln w="12700" cap="flat">
                <a:solidFill>
                  <a:schemeClr val="tx1"/>
                </a:solidFill>
                <a:round/>
              </a:ln>
              <a:solidFill>
                <a:schemeClr val="bg1"/>
              </a:solidFill>
            </a:endParaRPr>
          </a:p>
          <a:p>
            <a:pPr marL="263525"/>
            <a:endParaRPr lang="ru-RU" sz="3600" b="1" dirty="0">
              <a:ln w="12700" cap="flat">
                <a:solidFill>
                  <a:schemeClr val="tx1"/>
                </a:solidFill>
                <a:round/>
              </a:ln>
              <a:solidFill>
                <a:schemeClr val="bg1"/>
              </a:solidFill>
            </a:endParaRPr>
          </a:p>
          <a:p>
            <a:pPr marL="263525"/>
            <a:endParaRPr lang="ru-RU" sz="3600" b="1" dirty="0">
              <a:ln w="12700" cap="flat">
                <a:solidFill>
                  <a:schemeClr val="tx1"/>
                </a:solidFill>
                <a:round/>
              </a:ln>
              <a:solidFill>
                <a:schemeClr val="bg1"/>
              </a:solidFill>
            </a:endParaRPr>
          </a:p>
          <a:p>
            <a:pPr marL="263525"/>
            <a:endParaRPr lang="ru-RU" sz="3600" b="1" dirty="0">
              <a:ln w="12700" cap="flat">
                <a:solidFill>
                  <a:schemeClr val="tx1"/>
                </a:solidFill>
                <a:round/>
              </a:ln>
              <a:solidFill>
                <a:schemeClr val="bg1"/>
              </a:solidFill>
            </a:endParaRPr>
          </a:p>
          <a:p>
            <a:pPr marL="263525"/>
            <a:endParaRPr lang="ru-RU" sz="3600" b="1" dirty="0">
              <a:ln w="12700" cap="flat">
                <a:solidFill>
                  <a:schemeClr val="tx1"/>
                </a:solidFill>
                <a:round/>
              </a:ln>
              <a:solidFill>
                <a:schemeClr val="bg1"/>
              </a:solidFill>
            </a:endParaRPr>
          </a:p>
          <a:p>
            <a:pPr marL="263525"/>
            <a:endParaRPr lang="ru-RU" sz="3600" b="1" dirty="0">
              <a:ln w="12700" cap="flat">
                <a:solidFill>
                  <a:schemeClr val="tx1"/>
                </a:solidFill>
                <a:round/>
              </a:ln>
              <a:solidFill>
                <a:schemeClr val="bg1"/>
              </a:solidFill>
            </a:endParaRPr>
          </a:p>
          <a:p>
            <a:pPr marL="263525"/>
            <a:endParaRPr lang="uk-UA" sz="4000" b="1" dirty="0">
              <a:ln w="12700" cap="flat">
                <a:solidFill>
                  <a:schemeClr val="tx1"/>
                </a:solidFill>
                <a:round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460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84ADD3B-CE18-309F-4246-235388C010B0}"/>
              </a:ext>
            </a:extLst>
          </p:cNvPr>
          <p:cNvSpPr txBox="1"/>
          <p:nvPr/>
        </p:nvSpPr>
        <p:spPr>
          <a:xfrm>
            <a:off x="-3" y="-58491"/>
            <a:ext cx="12192000" cy="7039601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  <a:effectLst>
            <a:softEdge rad="127000"/>
          </a:effectLst>
        </p:spPr>
        <p:txBody>
          <a:bodyPr wrap="square" lIns="216000" tIns="72000" rIns="216000" bIns="72000" rtlCol="0">
            <a:spAutoFit/>
          </a:bodyPr>
          <a:lstStyle/>
          <a:p>
            <a:pPr marL="263525"/>
            <a:endParaRPr lang="uk-UA" sz="4800" b="1" dirty="0">
              <a:solidFill>
                <a:schemeClr val="bg1"/>
              </a:solidFill>
            </a:endParaRPr>
          </a:p>
          <a:p>
            <a:pPr marL="1006475" indent="-742950">
              <a:lnSpc>
                <a:spcPct val="200000"/>
              </a:lnSpc>
              <a:buAutoNum type="arabicPeriod"/>
            </a:pPr>
            <a:r>
              <a:rPr lang="ru-RU" sz="4000" b="1" dirty="0">
                <a:solidFill>
                  <a:schemeClr val="bg1"/>
                </a:solidFill>
              </a:rPr>
              <a:t>Наше </a:t>
            </a:r>
            <a:r>
              <a:rPr lang="ru-RU" sz="4000" b="1" dirty="0" err="1">
                <a:solidFill>
                  <a:schemeClr val="bg1"/>
                </a:solidFill>
              </a:rPr>
              <a:t>існування</a:t>
            </a:r>
            <a:r>
              <a:rPr lang="ru-RU" sz="4000" b="1" dirty="0">
                <a:solidFill>
                  <a:schemeClr val="bg1"/>
                </a:solidFill>
              </a:rPr>
              <a:t> </a:t>
            </a:r>
            <a:r>
              <a:rPr lang="ru-RU" sz="4000" b="1" dirty="0" err="1">
                <a:solidFill>
                  <a:schemeClr val="bg1"/>
                </a:solidFill>
              </a:rPr>
              <a:t>вимагає</a:t>
            </a:r>
            <a:r>
              <a:rPr lang="ru-RU" sz="4000" b="1" dirty="0">
                <a:solidFill>
                  <a:schemeClr val="bg1"/>
                </a:solidFill>
              </a:rPr>
              <a:t>, </a:t>
            </a:r>
            <a:r>
              <a:rPr lang="ru-RU" sz="4000" b="1" dirty="0" err="1">
                <a:solidFill>
                  <a:schemeClr val="bg1"/>
                </a:solidFill>
              </a:rPr>
              <a:t>щоб</a:t>
            </a:r>
            <a:r>
              <a:rPr lang="ru-RU" sz="4000" b="1" dirty="0">
                <a:solidFill>
                  <a:schemeClr val="bg1"/>
                </a:solidFill>
              </a:rPr>
              <a:t> ми славили Бога</a:t>
            </a:r>
          </a:p>
          <a:p>
            <a:pPr marL="1006475" indent="-742950">
              <a:lnSpc>
                <a:spcPct val="200000"/>
              </a:lnSpc>
              <a:buAutoNum type="arabicPeriod"/>
            </a:pPr>
            <a:r>
              <a:rPr lang="ru-RU" sz="4000" b="1" dirty="0">
                <a:solidFill>
                  <a:schemeClr val="bg1"/>
                </a:solidFill>
              </a:rPr>
              <a:t>Богу </a:t>
            </a:r>
            <a:r>
              <a:rPr lang="ru-RU" sz="4000" b="1" dirty="0" err="1">
                <a:solidFill>
                  <a:schemeClr val="bg1"/>
                </a:solidFill>
              </a:rPr>
              <a:t>можна</a:t>
            </a:r>
            <a:r>
              <a:rPr lang="ru-RU" sz="4000" b="1" dirty="0">
                <a:solidFill>
                  <a:schemeClr val="bg1"/>
                </a:solidFill>
              </a:rPr>
              <a:t> </a:t>
            </a:r>
            <a:r>
              <a:rPr lang="ru-RU" sz="4000" b="1" dirty="0" err="1">
                <a:solidFill>
                  <a:schemeClr val="bg1"/>
                </a:solidFill>
              </a:rPr>
              <a:t>довірити</a:t>
            </a:r>
            <a:r>
              <a:rPr lang="ru-RU" sz="4000" b="1" dirty="0">
                <a:solidFill>
                  <a:schemeClr val="bg1"/>
                </a:solidFill>
              </a:rPr>
              <a:t> нашу хвалу</a:t>
            </a:r>
          </a:p>
          <a:p>
            <a:pPr marL="1006475" indent="-742950">
              <a:lnSpc>
                <a:spcPct val="200000"/>
              </a:lnSpc>
              <a:buAutoNum type="arabicPeriod"/>
            </a:pPr>
            <a:r>
              <a:rPr lang="ru-RU" sz="4000" b="1" dirty="0">
                <a:solidFill>
                  <a:schemeClr val="bg1"/>
                </a:solidFill>
              </a:rPr>
              <a:t>Боже </a:t>
            </a:r>
            <a:r>
              <a:rPr lang="ru-RU" sz="4000" b="1" dirty="0" err="1">
                <a:solidFill>
                  <a:schemeClr val="bg1"/>
                </a:solidFill>
              </a:rPr>
              <a:t>діло</a:t>
            </a:r>
            <a:r>
              <a:rPr lang="ru-RU" sz="4000" b="1" dirty="0">
                <a:solidFill>
                  <a:schemeClr val="bg1"/>
                </a:solidFill>
              </a:rPr>
              <a:t> </a:t>
            </a:r>
            <a:r>
              <a:rPr lang="ru-RU" sz="4000" b="1" dirty="0" err="1">
                <a:solidFill>
                  <a:schemeClr val="bg1"/>
                </a:solidFill>
              </a:rPr>
              <a:t>спасіння</a:t>
            </a:r>
            <a:r>
              <a:rPr lang="ru-RU" sz="4000" b="1" dirty="0">
                <a:solidFill>
                  <a:schemeClr val="bg1"/>
                </a:solidFill>
              </a:rPr>
              <a:t> </a:t>
            </a:r>
            <a:r>
              <a:rPr lang="ru-RU" sz="4000" b="1" dirty="0" err="1">
                <a:solidFill>
                  <a:schemeClr val="bg1"/>
                </a:solidFill>
              </a:rPr>
              <a:t>заслуговує</a:t>
            </a:r>
            <a:r>
              <a:rPr lang="ru-RU" sz="4000" b="1" dirty="0">
                <a:solidFill>
                  <a:schemeClr val="bg1"/>
                </a:solidFill>
              </a:rPr>
              <a:t> на хвалу </a:t>
            </a:r>
          </a:p>
          <a:p>
            <a:pPr marL="263525"/>
            <a:endParaRPr lang="en-US" sz="4000" b="1" dirty="0">
              <a:solidFill>
                <a:schemeClr val="bg1"/>
              </a:solidFill>
            </a:endParaRPr>
          </a:p>
          <a:p>
            <a:pPr marL="263525"/>
            <a:endParaRPr lang="en-US" sz="4000" b="1" dirty="0">
              <a:solidFill>
                <a:schemeClr val="bg1"/>
              </a:solidFill>
            </a:endParaRPr>
          </a:p>
          <a:p>
            <a:pPr marL="263525"/>
            <a:endParaRPr lang="en-US" sz="4000" b="1" dirty="0">
              <a:solidFill>
                <a:schemeClr val="bg1"/>
              </a:solidFill>
            </a:endParaRPr>
          </a:p>
          <a:p>
            <a:pPr marL="263525"/>
            <a:endParaRPr lang="ru-RU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014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04E535E-DA86-E6DC-218E-303E22731D1A}"/>
              </a:ext>
            </a:extLst>
          </p:cNvPr>
          <p:cNvSpPr txBox="1"/>
          <p:nvPr/>
        </p:nvSpPr>
        <p:spPr>
          <a:xfrm>
            <a:off x="0" y="2028616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8800" b="1" dirty="0" err="1">
                <a:solidFill>
                  <a:schemeClr val="bg1"/>
                </a:solidFill>
              </a:rPr>
              <a:t>Алелуя</a:t>
            </a:r>
            <a:r>
              <a:rPr lang="uk-UA" sz="8800" b="1" dirty="0">
                <a:solidFill>
                  <a:schemeClr val="bg1"/>
                </a:solidFill>
              </a:rPr>
              <a:t>!</a:t>
            </a:r>
            <a:endParaRPr lang="ru-RU" sz="8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8492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84ADD3B-CE18-309F-4246-235388C010B0}"/>
              </a:ext>
            </a:extLst>
          </p:cNvPr>
          <p:cNvSpPr txBox="1"/>
          <p:nvPr/>
        </p:nvSpPr>
        <p:spPr>
          <a:xfrm>
            <a:off x="-3" y="-58491"/>
            <a:ext cx="12192000" cy="6916491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  <a:effectLst>
            <a:softEdge rad="127000"/>
          </a:effectLst>
        </p:spPr>
        <p:txBody>
          <a:bodyPr wrap="square" lIns="216000" tIns="72000" rIns="216000" bIns="72000" rtlCol="0">
            <a:spAutoFit/>
          </a:bodyPr>
          <a:lstStyle/>
          <a:p>
            <a:pPr marL="263525"/>
            <a:r>
              <a:rPr lang="ru-RU" sz="4000" b="1" dirty="0">
                <a:solidFill>
                  <a:schemeClr val="bg2">
                    <a:lumMod val="75000"/>
                  </a:schemeClr>
                </a:solidFill>
              </a:rPr>
              <a:t>Псалом 146:7-9</a:t>
            </a:r>
          </a:p>
          <a:p>
            <a:pPr marL="263525"/>
            <a:endParaRPr lang="uk-UA" sz="4000" b="1" dirty="0">
              <a:solidFill>
                <a:schemeClr val="bg2">
                  <a:lumMod val="75000"/>
                </a:schemeClr>
              </a:solidFill>
            </a:endParaRPr>
          </a:p>
          <a:p>
            <a:pPr marL="263525"/>
            <a:r>
              <a:rPr lang="uk-UA" sz="3600" b="1" dirty="0">
                <a:solidFill>
                  <a:schemeClr val="bg1"/>
                </a:solidFill>
              </a:rPr>
              <a:t>   Він — Той, Хто хліб щоденний дасть голодним,</a:t>
            </a:r>
          </a:p>
          <a:p>
            <a:pPr marL="263525"/>
            <a:r>
              <a:rPr lang="uk-UA" sz="3600" b="1" dirty="0">
                <a:solidFill>
                  <a:schemeClr val="bg1"/>
                </a:solidFill>
              </a:rPr>
              <a:t>   Господь ув’язненим дає свободу.</a:t>
            </a:r>
            <a:r>
              <a:rPr lang="ru-RU" sz="3600" b="1" dirty="0">
                <a:solidFill>
                  <a:schemeClr val="bg1"/>
                </a:solidFill>
              </a:rPr>
              <a:t>	</a:t>
            </a:r>
            <a:endParaRPr lang="uk-UA" sz="3600" b="1" dirty="0">
              <a:solidFill>
                <a:schemeClr val="bg1"/>
              </a:solidFill>
            </a:endParaRPr>
          </a:p>
          <a:p>
            <a:pPr marL="263525"/>
            <a:r>
              <a:rPr lang="uk-UA" sz="3600" b="1" dirty="0">
                <a:solidFill>
                  <a:schemeClr val="bg1"/>
                </a:solidFill>
              </a:rPr>
              <a:t>8 Господь сліпому очі розкриває,</a:t>
            </a:r>
          </a:p>
          <a:p>
            <a:pPr marL="263525"/>
            <a:r>
              <a:rPr lang="uk-UA" sz="3600" b="1" dirty="0">
                <a:solidFill>
                  <a:schemeClr val="bg1"/>
                </a:solidFill>
              </a:rPr>
              <a:t>   Господь на ноги зводить тих, хто впав, спіткнувшись.</a:t>
            </a:r>
          </a:p>
          <a:p>
            <a:pPr marL="263525"/>
            <a:r>
              <a:rPr lang="uk-UA" sz="3600" b="1" dirty="0">
                <a:solidFill>
                  <a:schemeClr val="bg1"/>
                </a:solidFill>
              </a:rPr>
              <a:t>   Господь любов дарує праведним Своїм.</a:t>
            </a:r>
          </a:p>
          <a:p>
            <a:pPr marL="263525"/>
            <a:r>
              <a:rPr lang="uk-UA" sz="3600" b="1" dirty="0">
                <a:solidFill>
                  <a:schemeClr val="bg1"/>
                </a:solidFill>
              </a:rPr>
              <a:t>9 Господь чужинців, що </a:t>
            </a:r>
            <a:r>
              <a:rPr lang="uk-UA" sz="3600" b="1" dirty="0" err="1">
                <a:solidFill>
                  <a:schemeClr val="bg1"/>
                </a:solidFill>
              </a:rPr>
              <a:t>пригрілися</a:t>
            </a:r>
            <a:r>
              <a:rPr lang="uk-UA" sz="3600" b="1" dirty="0">
                <a:solidFill>
                  <a:schemeClr val="bg1"/>
                </a:solidFill>
              </a:rPr>
              <a:t> в Ізраїлі, захищає.</a:t>
            </a:r>
          </a:p>
          <a:p>
            <a:pPr marL="263525"/>
            <a:r>
              <a:rPr lang="uk-UA" sz="3600" b="1" dirty="0">
                <a:solidFill>
                  <a:schemeClr val="bg1"/>
                </a:solidFill>
              </a:rPr>
              <a:t>   Він боронить сиріт і вдів,</a:t>
            </a:r>
          </a:p>
          <a:p>
            <a:pPr marL="263525"/>
            <a:r>
              <a:rPr lang="uk-UA" sz="3600" b="1" dirty="0">
                <a:solidFill>
                  <a:schemeClr val="bg1"/>
                </a:solidFill>
              </a:rPr>
              <a:t>   але неправедним влаштовує тяжке життя.</a:t>
            </a:r>
          </a:p>
          <a:p>
            <a:pPr marL="263525"/>
            <a:endParaRPr lang="uk-UA" sz="3600" b="1" dirty="0">
              <a:solidFill>
                <a:schemeClr val="bg1"/>
              </a:solidFill>
            </a:endParaRP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			</a:t>
            </a:r>
            <a:endParaRPr lang="uk-UA" sz="4000" b="1" dirty="0">
              <a:ln w="12700" cap="flat">
                <a:solidFill>
                  <a:schemeClr val="tx1"/>
                </a:solidFill>
                <a:round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4740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84ADD3B-CE18-309F-4246-235388C010B0}"/>
              </a:ext>
            </a:extLst>
          </p:cNvPr>
          <p:cNvSpPr txBox="1"/>
          <p:nvPr/>
        </p:nvSpPr>
        <p:spPr>
          <a:xfrm>
            <a:off x="-3" y="-58491"/>
            <a:ext cx="12192000" cy="6978046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  <a:effectLst>
            <a:softEdge rad="127000"/>
          </a:effectLst>
        </p:spPr>
        <p:txBody>
          <a:bodyPr wrap="square" lIns="216000" tIns="72000" rIns="216000" bIns="72000" rtlCol="0">
            <a:spAutoFit/>
          </a:bodyPr>
          <a:lstStyle/>
          <a:p>
            <a:pPr marL="263525"/>
            <a:r>
              <a:rPr lang="uk-UA" sz="4000" b="1" dirty="0">
                <a:solidFill>
                  <a:schemeClr val="bg2">
                    <a:lumMod val="75000"/>
                  </a:schemeClr>
                </a:solidFill>
              </a:rPr>
              <a:t>Луки 4:18-21</a:t>
            </a:r>
          </a:p>
          <a:p>
            <a:endParaRPr lang="uk-UA" sz="4000" b="1" dirty="0">
              <a:solidFill>
                <a:schemeClr val="bg1"/>
              </a:solidFill>
            </a:endParaRP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18-19 «Дух Господа </a:t>
            </a:r>
            <a:r>
              <a:rPr lang="ru-RU" sz="3600" b="1" dirty="0" err="1">
                <a:solidFill>
                  <a:schemeClr val="bg1"/>
                </a:solidFill>
              </a:rPr>
              <a:t>зі</a:t>
            </a:r>
            <a:r>
              <a:rPr lang="ru-RU" sz="3600" b="1" dirty="0">
                <a:solidFill>
                  <a:schemeClr val="bg1"/>
                </a:solidFill>
              </a:rPr>
              <a:t> Мною, </a:t>
            </a:r>
            <a:r>
              <a:rPr lang="ru-RU" sz="3600" b="1" dirty="0" err="1">
                <a:solidFill>
                  <a:schemeClr val="bg1"/>
                </a:solidFill>
              </a:rPr>
              <a:t>бо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Він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обрав</a:t>
            </a:r>
            <a:r>
              <a:rPr lang="ru-RU" sz="3600" b="1" dirty="0">
                <a:solidFill>
                  <a:schemeClr val="bg1"/>
                </a:solidFill>
              </a:rPr>
              <a:t> Мене,</a:t>
            </a:r>
          </a:p>
          <a:p>
            <a:pPr marL="263525"/>
            <a:r>
              <a:rPr lang="ru-RU" sz="3600" b="1" dirty="0" err="1">
                <a:solidFill>
                  <a:schemeClr val="bg1"/>
                </a:solidFill>
              </a:rPr>
              <a:t>аби</a:t>
            </a:r>
            <a:r>
              <a:rPr lang="ru-RU" sz="3600" b="1" dirty="0">
                <a:solidFill>
                  <a:schemeClr val="bg1"/>
                </a:solidFill>
              </a:rPr>
              <a:t> Я </a:t>
            </a:r>
            <a:r>
              <a:rPr lang="ru-RU" sz="3600" b="1" dirty="0" err="1">
                <a:solidFill>
                  <a:schemeClr val="bg1"/>
                </a:solidFill>
              </a:rPr>
              <a:t>бідному</a:t>
            </a:r>
            <a:r>
              <a:rPr lang="ru-RU" sz="3600" b="1" dirty="0">
                <a:solidFill>
                  <a:schemeClr val="bg1"/>
                </a:solidFill>
              </a:rPr>
              <a:t> люду </a:t>
            </a:r>
            <a:r>
              <a:rPr lang="ru-RU" sz="3600" b="1" dirty="0" err="1">
                <a:solidFill>
                  <a:schemeClr val="bg1"/>
                </a:solidFill>
              </a:rPr>
              <a:t>приніс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Благовість</a:t>
            </a:r>
            <a:r>
              <a:rPr lang="ru-RU" sz="3600" b="1" dirty="0">
                <a:solidFill>
                  <a:schemeClr val="bg1"/>
                </a:solidFill>
              </a:rPr>
              <a:t>.</a:t>
            </a:r>
          </a:p>
          <a:p>
            <a:pPr marL="263525"/>
            <a:r>
              <a:rPr lang="ru-RU" sz="3600" b="1" dirty="0" err="1">
                <a:solidFill>
                  <a:schemeClr val="bg1"/>
                </a:solidFill>
              </a:rPr>
              <a:t>Він</a:t>
            </a:r>
            <a:r>
              <a:rPr lang="ru-RU" sz="3600" b="1" dirty="0">
                <a:solidFill>
                  <a:schemeClr val="bg1"/>
                </a:solidFill>
              </a:rPr>
              <a:t> послав Мене </a:t>
            </a:r>
            <a:r>
              <a:rPr lang="ru-RU" sz="3600" b="1" dirty="0" err="1">
                <a:solidFill>
                  <a:schemeClr val="bg1"/>
                </a:solidFill>
              </a:rPr>
              <a:t>проголосити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звільнення</a:t>
            </a:r>
            <a:endParaRPr lang="ru-RU" sz="3600" b="1" dirty="0">
              <a:solidFill>
                <a:schemeClr val="bg1"/>
              </a:solidFill>
            </a:endParaRPr>
          </a:p>
          <a:p>
            <a:pPr marL="263525"/>
            <a:r>
              <a:rPr lang="ru-RU" sz="3600" b="1" dirty="0" err="1">
                <a:solidFill>
                  <a:schemeClr val="bg1"/>
                </a:solidFill>
              </a:rPr>
              <a:t>в’язням</a:t>
            </a:r>
            <a:r>
              <a:rPr lang="ru-RU" sz="3600" b="1" dirty="0">
                <a:solidFill>
                  <a:schemeClr val="bg1"/>
                </a:solidFill>
              </a:rPr>
              <a:t> й </a:t>
            </a:r>
            <a:r>
              <a:rPr lang="ru-RU" sz="3600" b="1" dirty="0" err="1">
                <a:solidFill>
                  <a:schemeClr val="bg1"/>
                </a:solidFill>
              </a:rPr>
              <a:t>прозріння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сліпим</a:t>
            </a:r>
            <a:r>
              <a:rPr lang="ru-RU" sz="3600" b="1" dirty="0">
                <a:solidFill>
                  <a:schemeClr val="bg1"/>
                </a:solidFill>
              </a:rPr>
              <a:t>, </a:t>
            </a:r>
            <a:r>
              <a:rPr lang="ru-RU" sz="3600" b="1" dirty="0" err="1">
                <a:solidFill>
                  <a:schemeClr val="bg1"/>
                </a:solidFill>
              </a:rPr>
              <a:t>дати</a:t>
            </a:r>
            <a:r>
              <a:rPr lang="ru-RU" sz="3600" b="1" dirty="0">
                <a:solidFill>
                  <a:schemeClr val="bg1"/>
                </a:solidFill>
              </a:rPr>
              <a:t> волю </a:t>
            </a:r>
            <a:r>
              <a:rPr lang="ru-RU" sz="3600" b="1" dirty="0" err="1">
                <a:solidFill>
                  <a:schemeClr val="bg1"/>
                </a:solidFill>
              </a:rPr>
              <a:t>пригніченим</a:t>
            </a:r>
            <a:r>
              <a:rPr lang="ru-RU" sz="3600" b="1" dirty="0">
                <a:solidFill>
                  <a:schemeClr val="bg1"/>
                </a:solidFill>
              </a:rPr>
              <a:t>,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та </a:t>
            </a:r>
            <a:r>
              <a:rPr lang="ru-RU" sz="3600" b="1" dirty="0" err="1">
                <a:solidFill>
                  <a:schemeClr val="bg1"/>
                </a:solidFill>
              </a:rPr>
              <a:t>проголосити</a:t>
            </a:r>
            <a:r>
              <a:rPr lang="ru-RU" sz="3600" b="1" dirty="0">
                <a:solidFill>
                  <a:schemeClr val="bg1"/>
                </a:solidFill>
              </a:rPr>
              <a:t> час </a:t>
            </a:r>
            <a:r>
              <a:rPr lang="ru-RU" sz="3600" b="1" dirty="0" err="1">
                <a:solidFill>
                  <a:schemeClr val="bg1"/>
                </a:solidFill>
              </a:rPr>
              <a:t>Милості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Господньої</a:t>
            </a:r>
            <a:r>
              <a:rPr lang="ru-RU" sz="3600" b="1" dirty="0">
                <a:solidFill>
                  <a:schemeClr val="bg1"/>
                </a:solidFill>
              </a:rPr>
              <a:t>».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20 </a:t>
            </a:r>
            <a:r>
              <a:rPr lang="ru-RU" sz="3600" b="1" dirty="0" err="1">
                <a:solidFill>
                  <a:schemeClr val="bg1"/>
                </a:solidFill>
              </a:rPr>
              <a:t>Згорнувши</a:t>
            </a:r>
            <a:r>
              <a:rPr lang="ru-RU" sz="3600" b="1" dirty="0">
                <a:solidFill>
                  <a:schemeClr val="bg1"/>
                </a:solidFill>
              </a:rPr>
              <a:t> книгу, </a:t>
            </a:r>
            <a:r>
              <a:rPr lang="ru-RU" sz="3600" b="1" dirty="0" err="1">
                <a:solidFill>
                  <a:schemeClr val="bg1"/>
                </a:solidFill>
              </a:rPr>
              <a:t>Він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віддав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її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служці</a:t>
            </a:r>
            <a:r>
              <a:rPr lang="ru-RU" sz="3600" b="1" dirty="0">
                <a:solidFill>
                  <a:schemeClr val="bg1"/>
                </a:solidFill>
              </a:rPr>
              <a:t> й </a:t>
            </a:r>
            <a:r>
              <a:rPr lang="ru-RU" sz="3600" b="1" dirty="0" err="1">
                <a:solidFill>
                  <a:schemeClr val="bg1"/>
                </a:solidFill>
              </a:rPr>
              <a:t>сів</a:t>
            </a:r>
            <a:r>
              <a:rPr lang="ru-RU" sz="3600" b="1" dirty="0">
                <a:solidFill>
                  <a:schemeClr val="bg1"/>
                </a:solidFill>
              </a:rPr>
              <a:t>. </a:t>
            </a:r>
            <a:r>
              <a:rPr lang="ru-RU" sz="3600" b="1" dirty="0" err="1">
                <a:solidFill>
                  <a:schemeClr val="bg1"/>
                </a:solidFill>
              </a:rPr>
              <a:t>Очі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всіх</a:t>
            </a:r>
            <a:r>
              <a:rPr lang="ru-RU" sz="3600" b="1" dirty="0">
                <a:solidFill>
                  <a:schemeClr val="bg1"/>
                </a:solidFill>
              </a:rPr>
              <a:t>    </a:t>
            </a:r>
            <a:r>
              <a:rPr lang="ru-RU" sz="3600" b="1" dirty="0" err="1">
                <a:solidFill>
                  <a:schemeClr val="bg1"/>
                </a:solidFill>
              </a:rPr>
              <a:t>присутніх</a:t>
            </a:r>
            <a:r>
              <a:rPr lang="ru-RU" sz="3600" b="1" dirty="0">
                <a:solidFill>
                  <a:schemeClr val="bg1"/>
                </a:solidFill>
              </a:rPr>
              <a:t> у </a:t>
            </a:r>
            <a:r>
              <a:rPr lang="ru-RU" sz="3600" b="1" dirty="0" err="1">
                <a:solidFill>
                  <a:schemeClr val="bg1"/>
                </a:solidFill>
              </a:rPr>
              <a:t>синагозі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були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звернені</a:t>
            </a:r>
            <a:r>
              <a:rPr lang="ru-RU" sz="3600" b="1" dirty="0">
                <a:solidFill>
                  <a:schemeClr val="bg1"/>
                </a:solidFill>
              </a:rPr>
              <a:t> на </a:t>
            </a:r>
            <a:r>
              <a:rPr lang="ru-RU" sz="3600" b="1" dirty="0" err="1">
                <a:solidFill>
                  <a:schemeClr val="bg1"/>
                </a:solidFill>
              </a:rPr>
              <a:t>Нього</a:t>
            </a:r>
            <a:r>
              <a:rPr lang="ru-RU" sz="3600" b="1" dirty="0">
                <a:solidFill>
                  <a:schemeClr val="bg1"/>
                </a:solidFill>
              </a:rPr>
              <a:t>.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21 </a:t>
            </a:r>
            <a:r>
              <a:rPr lang="ru-RU" sz="3600" b="1" dirty="0" err="1">
                <a:solidFill>
                  <a:schemeClr val="bg1"/>
                </a:solidFill>
              </a:rPr>
              <a:t>Тож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Він</a:t>
            </a:r>
            <a:r>
              <a:rPr lang="ru-RU" sz="3600" b="1" dirty="0">
                <a:solidFill>
                  <a:schemeClr val="bg1"/>
                </a:solidFill>
              </a:rPr>
              <a:t> почав </a:t>
            </a:r>
            <a:r>
              <a:rPr lang="ru-RU" sz="3600" b="1" dirty="0" err="1">
                <a:solidFill>
                  <a:schemeClr val="bg1"/>
                </a:solidFill>
              </a:rPr>
              <a:t>говорити</a:t>
            </a:r>
            <a:r>
              <a:rPr lang="ru-RU" sz="3600" b="1" dirty="0">
                <a:solidFill>
                  <a:schemeClr val="bg1"/>
                </a:solidFill>
              </a:rPr>
              <a:t>: «</a:t>
            </a:r>
            <a:r>
              <a:rPr lang="ru-RU" sz="3600" b="1" dirty="0" err="1">
                <a:solidFill>
                  <a:schemeClr val="bg1"/>
                </a:solidFill>
              </a:rPr>
              <a:t>Сьогодні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збулися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ці</a:t>
            </a:r>
            <a:r>
              <a:rPr lang="ru-RU" sz="3600" b="1" dirty="0">
                <a:solidFill>
                  <a:schemeClr val="bg1"/>
                </a:solidFill>
              </a:rPr>
              <a:t> слова </a:t>
            </a:r>
            <a:r>
              <a:rPr lang="ru-RU" sz="3600" b="1" dirty="0" err="1">
                <a:solidFill>
                  <a:schemeClr val="bg1"/>
                </a:solidFill>
              </a:rPr>
              <a:t>зі</a:t>
            </a:r>
            <a:r>
              <a:rPr lang="ru-RU" sz="3600" b="1" dirty="0">
                <a:solidFill>
                  <a:schemeClr val="bg1"/>
                </a:solidFill>
              </a:rPr>
              <a:t>   Святого </a:t>
            </a:r>
            <a:r>
              <a:rPr lang="ru-RU" sz="3600" b="1" dirty="0" err="1">
                <a:solidFill>
                  <a:schemeClr val="bg1"/>
                </a:solidFill>
              </a:rPr>
              <a:t>Писання</a:t>
            </a:r>
            <a:r>
              <a:rPr lang="ru-RU" sz="3600" b="1" dirty="0">
                <a:solidFill>
                  <a:schemeClr val="bg1"/>
                </a:solidFill>
              </a:rPr>
              <a:t>, </a:t>
            </a:r>
            <a:r>
              <a:rPr lang="ru-RU" sz="3600" b="1" dirty="0" err="1">
                <a:solidFill>
                  <a:schemeClr val="bg1"/>
                </a:solidFill>
              </a:rPr>
              <a:t>поки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ви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слухали</a:t>
            </a:r>
            <a:r>
              <a:rPr lang="ru-RU" sz="3600" b="1" dirty="0">
                <a:solidFill>
                  <a:schemeClr val="bg1"/>
                </a:solidFill>
              </a:rPr>
              <a:t> Мене».</a:t>
            </a:r>
          </a:p>
          <a:p>
            <a:endParaRPr lang="uk-UA" sz="4000" b="1" dirty="0">
              <a:ln w="12700" cap="flat">
                <a:solidFill>
                  <a:schemeClr val="tx1"/>
                </a:solidFill>
                <a:round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7225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84ADD3B-CE18-309F-4246-235388C010B0}"/>
              </a:ext>
            </a:extLst>
          </p:cNvPr>
          <p:cNvSpPr txBox="1"/>
          <p:nvPr/>
        </p:nvSpPr>
        <p:spPr>
          <a:xfrm>
            <a:off x="-3" y="-58491"/>
            <a:ext cx="12192000" cy="6854935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  <a:effectLst>
            <a:softEdge rad="127000"/>
          </a:effectLst>
        </p:spPr>
        <p:txBody>
          <a:bodyPr wrap="square" lIns="216000" tIns="72000" rIns="216000" bIns="72000" rtlCol="0">
            <a:spAutoFit/>
          </a:bodyPr>
          <a:lstStyle/>
          <a:p>
            <a:pPr marL="263525"/>
            <a:endParaRPr lang="uk-UA" sz="4000" b="1" dirty="0">
              <a:solidFill>
                <a:schemeClr val="bg1"/>
              </a:solidFill>
            </a:endParaRPr>
          </a:p>
          <a:p>
            <a:pPr marL="263525"/>
            <a:endParaRPr lang="uk-UA" sz="4000" b="1" dirty="0">
              <a:solidFill>
                <a:schemeClr val="bg1"/>
              </a:solidFill>
            </a:endParaRPr>
          </a:p>
          <a:p>
            <a:pPr marL="1879600"/>
            <a:r>
              <a:rPr lang="uk-UA" sz="4000" b="1" dirty="0">
                <a:solidFill>
                  <a:schemeClr val="bg1"/>
                </a:solidFill>
              </a:rPr>
              <a:t>Господні слова сповнилися в Ісусі</a:t>
            </a:r>
          </a:p>
          <a:p>
            <a:pPr marL="1879600"/>
            <a:endParaRPr lang="uk-UA" sz="4000" b="1" dirty="0">
              <a:solidFill>
                <a:schemeClr val="bg1"/>
              </a:solidFill>
            </a:endParaRPr>
          </a:p>
          <a:p>
            <a:pPr marL="1879600"/>
            <a:r>
              <a:rPr lang="uk-UA" sz="4000" b="1" dirty="0">
                <a:solidFill>
                  <a:schemeClr val="bg1"/>
                </a:solidFill>
              </a:rPr>
              <a:t>	- Ісус звільнив в'язнів від гріха</a:t>
            </a:r>
          </a:p>
          <a:p>
            <a:pPr marL="1879600"/>
            <a:r>
              <a:rPr lang="uk-UA" sz="4000" b="1" dirty="0">
                <a:solidFill>
                  <a:schemeClr val="bg1"/>
                </a:solidFill>
              </a:rPr>
              <a:t>	- Ісус відкрив очі сліпим </a:t>
            </a:r>
          </a:p>
          <a:p>
            <a:pPr marL="1879600"/>
            <a:r>
              <a:rPr lang="uk-UA" sz="4000" b="1" dirty="0">
                <a:solidFill>
                  <a:schemeClr val="bg1"/>
                </a:solidFill>
              </a:rPr>
              <a:t>	- Ісус підняв тих, хто впав ниць </a:t>
            </a:r>
          </a:p>
          <a:p>
            <a:pPr marL="1879600"/>
            <a:r>
              <a:rPr lang="uk-UA" sz="4000" b="1" dirty="0">
                <a:solidFill>
                  <a:schemeClr val="bg1"/>
                </a:solidFill>
              </a:rPr>
              <a:t>	- Ісус любив праведників</a:t>
            </a:r>
          </a:p>
          <a:p>
            <a:pPr marL="1879600"/>
            <a:r>
              <a:rPr lang="uk-UA" sz="4000" b="1" dirty="0">
                <a:solidFill>
                  <a:schemeClr val="bg1"/>
                </a:solidFill>
              </a:rPr>
              <a:t>	- Ісус опікувався чужинцями</a:t>
            </a:r>
          </a:p>
          <a:p>
            <a:pPr marL="263525"/>
            <a:endParaRPr lang="ru-RU" sz="3600" b="1" dirty="0">
              <a:solidFill>
                <a:schemeClr val="bg1"/>
              </a:solidFill>
            </a:endParaRPr>
          </a:p>
          <a:p>
            <a:endParaRPr lang="uk-UA" sz="4000" b="1" dirty="0">
              <a:ln w="12700" cap="flat">
                <a:solidFill>
                  <a:schemeClr val="tx1"/>
                </a:solidFill>
                <a:round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7605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84ADD3B-CE18-309F-4246-235388C010B0}"/>
              </a:ext>
            </a:extLst>
          </p:cNvPr>
          <p:cNvSpPr txBox="1"/>
          <p:nvPr/>
        </p:nvSpPr>
        <p:spPr>
          <a:xfrm>
            <a:off x="-3" y="-58491"/>
            <a:ext cx="12192000" cy="7039601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  <a:effectLst>
            <a:softEdge rad="127000"/>
          </a:effectLst>
        </p:spPr>
        <p:txBody>
          <a:bodyPr wrap="square" lIns="216000" tIns="72000" rIns="216000" bIns="72000" rtlCol="0">
            <a:spAutoFit/>
          </a:bodyPr>
          <a:lstStyle/>
          <a:p>
            <a:pPr marL="263525"/>
            <a:endParaRPr lang="uk-UA" sz="4800" b="1" dirty="0">
              <a:solidFill>
                <a:schemeClr val="bg1"/>
              </a:solidFill>
            </a:endParaRPr>
          </a:p>
          <a:p>
            <a:pPr marL="1006475" indent="-742950">
              <a:lnSpc>
                <a:spcPct val="200000"/>
              </a:lnSpc>
              <a:buAutoNum type="arabicPeriod"/>
            </a:pPr>
            <a:r>
              <a:rPr lang="ru-RU" sz="4000" b="1" dirty="0">
                <a:solidFill>
                  <a:schemeClr val="bg1"/>
                </a:solidFill>
              </a:rPr>
              <a:t>Наше </a:t>
            </a:r>
            <a:r>
              <a:rPr lang="ru-RU" sz="4000" b="1" dirty="0" err="1">
                <a:solidFill>
                  <a:schemeClr val="bg1"/>
                </a:solidFill>
              </a:rPr>
              <a:t>існування</a:t>
            </a:r>
            <a:r>
              <a:rPr lang="ru-RU" sz="4000" b="1" dirty="0">
                <a:solidFill>
                  <a:schemeClr val="bg1"/>
                </a:solidFill>
              </a:rPr>
              <a:t> </a:t>
            </a:r>
            <a:r>
              <a:rPr lang="ru-RU" sz="4000" b="1" dirty="0" err="1">
                <a:solidFill>
                  <a:schemeClr val="bg1"/>
                </a:solidFill>
              </a:rPr>
              <a:t>вимагає</a:t>
            </a:r>
            <a:r>
              <a:rPr lang="ru-RU" sz="4000" b="1" dirty="0">
                <a:solidFill>
                  <a:schemeClr val="bg1"/>
                </a:solidFill>
              </a:rPr>
              <a:t>, </a:t>
            </a:r>
            <a:r>
              <a:rPr lang="ru-RU" sz="4000" b="1" dirty="0" err="1">
                <a:solidFill>
                  <a:schemeClr val="bg1"/>
                </a:solidFill>
              </a:rPr>
              <a:t>щоб</a:t>
            </a:r>
            <a:r>
              <a:rPr lang="ru-RU" sz="4000" b="1" dirty="0">
                <a:solidFill>
                  <a:schemeClr val="bg1"/>
                </a:solidFill>
              </a:rPr>
              <a:t> ми славили Бога</a:t>
            </a:r>
          </a:p>
          <a:p>
            <a:pPr marL="1006475" indent="-742950">
              <a:lnSpc>
                <a:spcPct val="200000"/>
              </a:lnSpc>
              <a:buAutoNum type="arabicPeriod"/>
            </a:pPr>
            <a:r>
              <a:rPr lang="ru-RU" sz="4000" b="1" dirty="0">
                <a:solidFill>
                  <a:schemeClr val="bg1"/>
                </a:solidFill>
              </a:rPr>
              <a:t>Богу </a:t>
            </a:r>
            <a:r>
              <a:rPr lang="ru-RU" sz="4000" b="1" dirty="0" err="1">
                <a:solidFill>
                  <a:schemeClr val="bg1"/>
                </a:solidFill>
              </a:rPr>
              <a:t>можна</a:t>
            </a:r>
            <a:r>
              <a:rPr lang="ru-RU" sz="4000" b="1" dirty="0">
                <a:solidFill>
                  <a:schemeClr val="bg1"/>
                </a:solidFill>
              </a:rPr>
              <a:t> </a:t>
            </a:r>
            <a:r>
              <a:rPr lang="ru-RU" sz="4000" b="1" dirty="0" err="1">
                <a:solidFill>
                  <a:schemeClr val="bg1"/>
                </a:solidFill>
              </a:rPr>
              <a:t>довірити</a:t>
            </a:r>
            <a:r>
              <a:rPr lang="ru-RU" sz="4000" b="1" dirty="0">
                <a:solidFill>
                  <a:schemeClr val="bg1"/>
                </a:solidFill>
              </a:rPr>
              <a:t> нашу Хвалу</a:t>
            </a:r>
          </a:p>
          <a:p>
            <a:pPr marL="1006475" indent="-742950">
              <a:lnSpc>
                <a:spcPct val="200000"/>
              </a:lnSpc>
              <a:buAutoNum type="arabicPeriod"/>
            </a:pPr>
            <a:r>
              <a:rPr lang="ru-RU" sz="4000" b="1" dirty="0">
                <a:solidFill>
                  <a:schemeClr val="bg1"/>
                </a:solidFill>
              </a:rPr>
              <a:t>Боже </a:t>
            </a:r>
            <a:r>
              <a:rPr lang="ru-RU" sz="4000" b="1" dirty="0" err="1">
                <a:solidFill>
                  <a:schemeClr val="bg1"/>
                </a:solidFill>
              </a:rPr>
              <a:t>діло</a:t>
            </a:r>
            <a:r>
              <a:rPr lang="ru-RU" sz="4000" b="1" dirty="0">
                <a:solidFill>
                  <a:schemeClr val="bg1"/>
                </a:solidFill>
              </a:rPr>
              <a:t> </a:t>
            </a:r>
            <a:r>
              <a:rPr lang="ru-RU" sz="4000" b="1" dirty="0" err="1">
                <a:solidFill>
                  <a:schemeClr val="bg1"/>
                </a:solidFill>
              </a:rPr>
              <a:t>спасіння</a:t>
            </a:r>
            <a:r>
              <a:rPr lang="ru-RU" sz="4000" b="1" dirty="0">
                <a:solidFill>
                  <a:schemeClr val="bg1"/>
                </a:solidFill>
              </a:rPr>
              <a:t> </a:t>
            </a:r>
            <a:r>
              <a:rPr lang="ru-RU" sz="4000" b="1" dirty="0" err="1">
                <a:solidFill>
                  <a:schemeClr val="bg1"/>
                </a:solidFill>
              </a:rPr>
              <a:t>заслуговує</a:t>
            </a:r>
            <a:r>
              <a:rPr lang="ru-RU" sz="4000" b="1" dirty="0">
                <a:solidFill>
                  <a:schemeClr val="bg1"/>
                </a:solidFill>
              </a:rPr>
              <a:t> на хвалу </a:t>
            </a:r>
          </a:p>
          <a:p>
            <a:pPr marL="1006475" indent="-742950">
              <a:lnSpc>
                <a:spcPct val="200000"/>
              </a:lnSpc>
              <a:buAutoNum type="arabicPeriod"/>
            </a:pPr>
            <a:r>
              <a:rPr lang="ru-RU" sz="4000" b="1" dirty="0">
                <a:solidFill>
                  <a:schemeClr val="bg1"/>
                </a:solidFill>
              </a:rPr>
              <a:t>Бог </a:t>
            </a:r>
            <a:r>
              <a:rPr lang="ru-RU" sz="4000" b="1" dirty="0" err="1">
                <a:solidFill>
                  <a:schemeClr val="bg1"/>
                </a:solidFill>
              </a:rPr>
              <a:t>гідний</a:t>
            </a:r>
            <a:r>
              <a:rPr lang="ru-RU" sz="4000" b="1" dirty="0">
                <a:solidFill>
                  <a:schemeClr val="bg1"/>
                </a:solidFill>
              </a:rPr>
              <a:t> </a:t>
            </a:r>
            <a:r>
              <a:rPr lang="ru-RU" sz="4000" b="1" dirty="0" err="1">
                <a:solidFill>
                  <a:schemeClr val="bg1"/>
                </a:solidFill>
              </a:rPr>
              <a:t>прославлення</a:t>
            </a:r>
            <a:r>
              <a:rPr lang="ru-RU" sz="4000" b="1" dirty="0">
                <a:solidFill>
                  <a:schemeClr val="bg1"/>
                </a:solidFill>
              </a:rPr>
              <a:t> </a:t>
            </a:r>
          </a:p>
          <a:p>
            <a:pPr marL="263525"/>
            <a:endParaRPr lang="ru-RU" sz="4000" b="1" dirty="0">
              <a:solidFill>
                <a:schemeClr val="bg1"/>
              </a:solidFill>
            </a:endParaRPr>
          </a:p>
          <a:p>
            <a:pPr marL="263525"/>
            <a:endParaRPr lang="ru-RU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7614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84ADD3B-CE18-309F-4246-235388C010B0}"/>
              </a:ext>
            </a:extLst>
          </p:cNvPr>
          <p:cNvSpPr txBox="1"/>
          <p:nvPr/>
        </p:nvSpPr>
        <p:spPr>
          <a:xfrm>
            <a:off x="-3" y="-58491"/>
            <a:ext cx="12192000" cy="6916491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  <a:effectLst>
            <a:softEdge rad="127000"/>
          </a:effectLst>
        </p:spPr>
        <p:txBody>
          <a:bodyPr wrap="square" lIns="216000" tIns="72000" rIns="216000" bIns="72000" rtlCol="0">
            <a:spAutoFit/>
          </a:bodyPr>
          <a:lstStyle/>
          <a:p>
            <a:pPr marL="263525"/>
            <a:r>
              <a:rPr lang="uk-UA" sz="4000" b="1" dirty="0">
                <a:solidFill>
                  <a:schemeClr val="bg2">
                    <a:lumMod val="75000"/>
                  </a:schemeClr>
                </a:solidFill>
              </a:rPr>
              <a:t>Псалом 146:10</a:t>
            </a:r>
          </a:p>
          <a:p>
            <a:pPr marL="263525"/>
            <a:endParaRPr lang="ru-RU" sz="3600" b="1" dirty="0">
              <a:solidFill>
                <a:schemeClr val="bg2">
                  <a:lumMod val="75000"/>
                </a:schemeClr>
              </a:solidFill>
            </a:endParaRP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10 Нехай Господь </a:t>
            </a:r>
            <a:r>
              <a:rPr lang="ru-RU" sz="3600" b="1" dirty="0" err="1">
                <a:solidFill>
                  <a:schemeClr val="bg1"/>
                </a:solidFill>
              </a:rPr>
              <a:t>повіки</a:t>
            </a:r>
            <a:r>
              <a:rPr lang="ru-RU" sz="3600" b="1" dirty="0">
                <a:solidFill>
                  <a:schemeClr val="bg1"/>
                </a:solidFill>
              </a:rPr>
              <a:t> править!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   Нехай, </a:t>
            </a:r>
            <a:r>
              <a:rPr lang="ru-RU" sz="3600" b="1" dirty="0" err="1">
                <a:solidFill>
                  <a:schemeClr val="bg1"/>
                </a:solidFill>
              </a:rPr>
              <a:t>Сіоне</a:t>
            </a:r>
            <a:r>
              <a:rPr lang="ru-RU" sz="3600" b="1" dirty="0">
                <a:solidFill>
                  <a:schemeClr val="bg1"/>
                </a:solidFill>
              </a:rPr>
              <a:t>, </a:t>
            </a:r>
            <a:r>
              <a:rPr lang="ru-RU" sz="3600" b="1" dirty="0" err="1">
                <a:solidFill>
                  <a:schemeClr val="bg1"/>
                </a:solidFill>
              </a:rPr>
              <a:t>твій</a:t>
            </a:r>
            <a:r>
              <a:rPr lang="ru-RU" sz="3600" b="1" dirty="0">
                <a:solidFill>
                  <a:schemeClr val="bg1"/>
                </a:solidFill>
              </a:rPr>
              <a:t> Господь </a:t>
            </a:r>
            <a:r>
              <a:rPr lang="ru-RU" sz="3600" b="1" dirty="0" err="1">
                <a:solidFill>
                  <a:schemeClr val="bg1"/>
                </a:solidFill>
              </a:rPr>
              <a:t>повік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царює</a:t>
            </a:r>
            <a:r>
              <a:rPr lang="ru-RU" sz="3600" b="1" dirty="0">
                <a:solidFill>
                  <a:schemeClr val="bg1"/>
                </a:solidFill>
              </a:rPr>
              <a:t>!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   </a:t>
            </a:r>
            <a:r>
              <a:rPr lang="ru-RU" sz="3600" b="1" dirty="0" err="1">
                <a:solidFill>
                  <a:schemeClr val="bg1"/>
                </a:solidFill>
              </a:rPr>
              <a:t>Славімо</a:t>
            </a:r>
            <a:r>
              <a:rPr lang="ru-RU" sz="3600" b="1" dirty="0">
                <a:solidFill>
                  <a:schemeClr val="bg1"/>
                </a:solidFill>
              </a:rPr>
              <a:t> Господа!</a:t>
            </a:r>
          </a:p>
          <a:p>
            <a:pPr marL="263525"/>
            <a:endParaRPr lang="ru-RU" sz="3600" b="1" dirty="0">
              <a:ln w="12700" cap="flat">
                <a:solidFill>
                  <a:schemeClr val="tx1"/>
                </a:solidFill>
                <a:round/>
              </a:ln>
              <a:solidFill>
                <a:schemeClr val="bg1"/>
              </a:solidFill>
            </a:endParaRPr>
          </a:p>
          <a:p>
            <a:pPr marL="263525"/>
            <a:endParaRPr lang="ru-RU" sz="3600" b="1" dirty="0">
              <a:ln w="12700" cap="flat">
                <a:solidFill>
                  <a:schemeClr val="tx1"/>
                </a:solidFill>
                <a:round/>
              </a:ln>
              <a:solidFill>
                <a:schemeClr val="bg1"/>
              </a:solidFill>
            </a:endParaRPr>
          </a:p>
          <a:p>
            <a:pPr marL="263525"/>
            <a:endParaRPr lang="ru-RU" sz="3600" b="1" dirty="0">
              <a:ln w="12700" cap="flat">
                <a:solidFill>
                  <a:schemeClr val="tx1"/>
                </a:solidFill>
                <a:round/>
              </a:ln>
              <a:solidFill>
                <a:schemeClr val="bg1"/>
              </a:solidFill>
            </a:endParaRPr>
          </a:p>
          <a:p>
            <a:pPr marL="263525"/>
            <a:endParaRPr lang="ru-RU" sz="3600" b="1" dirty="0">
              <a:ln w="12700" cap="flat">
                <a:solidFill>
                  <a:schemeClr val="tx1"/>
                </a:solidFill>
                <a:round/>
              </a:ln>
              <a:solidFill>
                <a:schemeClr val="bg1"/>
              </a:solidFill>
            </a:endParaRPr>
          </a:p>
          <a:p>
            <a:pPr marL="263525"/>
            <a:endParaRPr lang="ru-RU" sz="3600" b="1" dirty="0">
              <a:ln w="12700" cap="flat">
                <a:solidFill>
                  <a:schemeClr val="tx1"/>
                </a:solidFill>
                <a:round/>
              </a:ln>
              <a:solidFill>
                <a:schemeClr val="bg1"/>
              </a:solidFill>
            </a:endParaRPr>
          </a:p>
          <a:p>
            <a:pPr marL="263525"/>
            <a:endParaRPr lang="ru-RU" sz="3600" b="1" dirty="0">
              <a:ln w="12700" cap="flat">
                <a:solidFill>
                  <a:schemeClr val="tx1"/>
                </a:solidFill>
                <a:round/>
              </a:ln>
              <a:solidFill>
                <a:schemeClr val="bg1"/>
              </a:solidFill>
            </a:endParaRPr>
          </a:p>
          <a:p>
            <a:pPr marL="263525"/>
            <a:endParaRPr lang="uk-UA" sz="4000" b="1" dirty="0">
              <a:ln w="12700" cap="flat">
                <a:solidFill>
                  <a:schemeClr val="tx1"/>
                </a:solidFill>
                <a:round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4467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04E535E-DA86-E6DC-218E-303E22731D1A}"/>
              </a:ext>
            </a:extLst>
          </p:cNvPr>
          <p:cNvSpPr txBox="1"/>
          <p:nvPr/>
        </p:nvSpPr>
        <p:spPr>
          <a:xfrm>
            <a:off x="0" y="2028616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8800" b="1" dirty="0" err="1">
                <a:solidFill>
                  <a:schemeClr val="bg1"/>
                </a:solidFill>
              </a:rPr>
              <a:t>Алелуя</a:t>
            </a:r>
            <a:r>
              <a:rPr lang="uk-UA" sz="8800" b="1" dirty="0">
                <a:solidFill>
                  <a:schemeClr val="bg1"/>
                </a:solidFill>
              </a:rPr>
              <a:t>!</a:t>
            </a:r>
            <a:endParaRPr lang="ru-RU" sz="8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579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84ADD3B-CE18-309F-4246-235388C010B0}"/>
              </a:ext>
            </a:extLst>
          </p:cNvPr>
          <p:cNvSpPr txBox="1"/>
          <p:nvPr/>
        </p:nvSpPr>
        <p:spPr>
          <a:xfrm>
            <a:off x="0" y="0"/>
            <a:ext cx="12192000" cy="6860065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  <a:effectLst>
            <a:softEdge rad="127000"/>
          </a:effectLst>
        </p:spPr>
        <p:txBody>
          <a:bodyPr wrap="square" lIns="216000" tIns="72000" rIns="216000" bIns="7200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uk-UA" sz="6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STHebrew" pitchFamily="2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STHebrew" pitchFamily="2" charset="0"/>
                <a:ea typeface="+mn-ea"/>
                <a:cs typeface="Arial" panose="020B0604020202020204" pitchFamily="34" charset="0"/>
              </a:rPr>
              <a:t>Wl.l</a:t>
            </a: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STHebrew" pitchFamily="2" charset="0"/>
                <a:ea typeface="+mn-ea"/>
                <a:cs typeface="Arial" panose="020B0604020202020204" pitchFamily="34" charset="0"/>
              </a:rPr>
              <a:t>*;h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алел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uk-UA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слава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6000" b="1" dirty="0" err="1">
                <a:solidFill>
                  <a:schemeClr val="bg1"/>
                </a:solidFill>
                <a:latin typeface="BSTHebrew" pitchFamily="2" charset="0"/>
                <a:cs typeface="Arial" panose="020B0604020202020204" pitchFamily="34" charset="0"/>
              </a:rPr>
              <a:t>H"y</a:t>
            </a:r>
            <a:r>
              <a:rPr lang="en-US" sz="6000" b="1" dirty="0">
                <a:solidFill>
                  <a:schemeClr val="bg1"/>
                </a:solidFill>
                <a:latin typeface="BSTHebrew" pitchFamily="2" charset="0"/>
                <a:cs typeface="Arial" panose="020B0604020202020204" pitchFamily="34" charset="0"/>
              </a:rPr>
              <a:t> </a:t>
            </a:r>
            <a:r>
              <a:rPr lang="uk-UA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Ях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uk-UA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Ях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uk-UA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Яхве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ctr">
              <a:buNone/>
            </a:pPr>
            <a:r>
              <a:rPr lang="en-US" sz="6000" b="1" dirty="0" err="1">
                <a:solidFill>
                  <a:schemeClr val="bg1"/>
                </a:solidFill>
                <a:latin typeface="BSTHebrew" pitchFamily="2" charset="0"/>
                <a:cs typeface="Arial" panose="020B0604020202020204" pitchFamily="34" charset="0"/>
              </a:rPr>
              <a:t>H"y</a:t>
            </a:r>
            <a:r>
              <a:rPr lang="en-US" sz="6000" b="1" dirty="0">
                <a:solidFill>
                  <a:schemeClr val="bg1"/>
                </a:solidFill>
                <a:latin typeface="BSTHebrew" pitchFamily="2" charset="0"/>
                <a:cs typeface="Arial" panose="020B0604020202020204" pitchFamily="34" charset="0"/>
              </a:rPr>
              <a:t>-</a:t>
            </a:r>
            <a:r>
              <a:rPr kumimoji="0" lang="en-US" sz="60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STHebrew" pitchFamily="2" charset="0"/>
                <a:ea typeface="+mn-ea"/>
                <a:cs typeface="Arial" panose="020B0604020202020204" pitchFamily="34" charset="0"/>
              </a:rPr>
              <a:t>Wl.l</a:t>
            </a: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STHebrew" pitchFamily="2" charset="0"/>
                <a:ea typeface="+mn-ea"/>
                <a:cs typeface="Arial" panose="020B0604020202020204" pitchFamily="34" charset="0"/>
              </a:rPr>
              <a:t>*;h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Алелуя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uk-UA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Слава Господу 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Яхве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uk-UA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uk-UA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uk-UA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uk-UA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uk-UA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uk-UA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502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84ADD3B-CE18-309F-4246-235388C010B0}"/>
              </a:ext>
            </a:extLst>
          </p:cNvPr>
          <p:cNvSpPr txBox="1"/>
          <p:nvPr/>
        </p:nvSpPr>
        <p:spPr>
          <a:xfrm>
            <a:off x="-3" y="-58491"/>
            <a:ext cx="12192000" cy="6978046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  <a:effectLst>
            <a:softEdge rad="127000"/>
          </a:effectLst>
        </p:spPr>
        <p:txBody>
          <a:bodyPr wrap="square" lIns="216000" tIns="72000" rIns="216000" bIns="72000" rtlCol="0">
            <a:spAutoFit/>
          </a:bodyPr>
          <a:lstStyle/>
          <a:p>
            <a:pPr marL="263525"/>
            <a:r>
              <a:rPr lang="ru-RU" sz="4000" b="1" dirty="0">
                <a:solidFill>
                  <a:schemeClr val="bg2">
                    <a:lumMod val="75000"/>
                  </a:schemeClr>
                </a:solidFill>
              </a:rPr>
              <a:t>Псалом 146:1-4</a:t>
            </a:r>
          </a:p>
          <a:p>
            <a:pPr marL="263525"/>
            <a:endParaRPr lang="uk-UA" sz="4000" b="1" dirty="0">
              <a:solidFill>
                <a:schemeClr val="bg2">
                  <a:lumMod val="75000"/>
                </a:schemeClr>
              </a:solidFill>
            </a:endParaRPr>
          </a:p>
          <a:p>
            <a:pPr marL="263525"/>
            <a:r>
              <a:rPr lang="uk-UA" sz="3600" b="1" dirty="0">
                <a:solidFill>
                  <a:schemeClr val="bg1"/>
                </a:solidFill>
              </a:rPr>
              <a:t>1</a:t>
            </a:r>
            <a:r>
              <a:rPr lang="uk-UA" sz="36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Славімо</a:t>
            </a:r>
            <a:r>
              <a:rPr lang="ru-RU" sz="3600" b="1" dirty="0">
                <a:solidFill>
                  <a:schemeClr val="bg1"/>
                </a:solidFill>
              </a:rPr>
              <a:t> Господа!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   </a:t>
            </a:r>
            <a:r>
              <a:rPr lang="ru-RU" sz="3600" b="1" dirty="0" err="1">
                <a:solidFill>
                  <a:schemeClr val="bg1"/>
                </a:solidFill>
              </a:rPr>
              <a:t>Вславляй</a:t>
            </a:r>
            <a:r>
              <a:rPr lang="ru-RU" sz="3600" b="1" dirty="0">
                <a:solidFill>
                  <a:schemeClr val="bg1"/>
                </a:solidFill>
              </a:rPr>
              <a:t>-но Господа, душе моя!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2 </a:t>
            </a:r>
            <a:r>
              <a:rPr lang="ru-RU" sz="3600" b="1" dirty="0" err="1">
                <a:solidFill>
                  <a:schemeClr val="bg1"/>
                </a:solidFill>
              </a:rPr>
              <a:t>Допоки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житиму</a:t>
            </a:r>
            <a:r>
              <a:rPr lang="ru-RU" sz="3600" b="1" dirty="0">
                <a:solidFill>
                  <a:schemeClr val="bg1"/>
                </a:solidFill>
              </a:rPr>
              <a:t>, я Господу </a:t>
            </a:r>
            <a:r>
              <a:rPr lang="ru-RU" sz="3600" b="1" dirty="0" err="1">
                <a:solidFill>
                  <a:schemeClr val="bg1"/>
                </a:solidFill>
              </a:rPr>
              <a:t>співатиму</a:t>
            </a:r>
            <a:r>
              <a:rPr lang="ru-RU" sz="3600" b="1" dirty="0">
                <a:solidFill>
                  <a:schemeClr val="bg1"/>
                </a:solidFill>
              </a:rPr>
              <a:t> осанну;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   </a:t>
            </a:r>
            <a:r>
              <a:rPr lang="ru-RU" sz="3600" b="1" dirty="0" err="1">
                <a:solidFill>
                  <a:schemeClr val="bg1"/>
                </a:solidFill>
              </a:rPr>
              <a:t>пісень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співатиму</a:t>
            </a:r>
            <a:r>
              <a:rPr lang="ru-RU" sz="3600" b="1" dirty="0">
                <a:solidFill>
                  <a:schemeClr val="bg1"/>
                </a:solidFill>
              </a:rPr>
              <a:t> я Богу, </a:t>
            </a:r>
            <a:r>
              <a:rPr lang="ru-RU" sz="3600" b="1" dirty="0" err="1">
                <a:solidFill>
                  <a:schemeClr val="bg1"/>
                </a:solidFill>
              </a:rPr>
              <a:t>поки</a:t>
            </a:r>
            <a:r>
              <a:rPr lang="ru-RU" sz="3600" b="1" dirty="0">
                <a:solidFill>
                  <a:schemeClr val="bg1"/>
                </a:solidFill>
              </a:rPr>
              <a:t> я </a:t>
            </a:r>
            <a:r>
              <a:rPr lang="ru-RU" sz="3600" b="1" dirty="0" err="1">
                <a:solidFill>
                  <a:schemeClr val="bg1"/>
                </a:solidFill>
              </a:rPr>
              <a:t>живий</a:t>
            </a:r>
            <a:r>
              <a:rPr lang="ru-RU" sz="3600" b="1" dirty="0">
                <a:solidFill>
                  <a:schemeClr val="bg1"/>
                </a:solidFill>
              </a:rPr>
              <a:t>.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3 Не </a:t>
            </a:r>
            <a:r>
              <a:rPr lang="ru-RU" sz="3600" b="1" dirty="0" err="1">
                <a:solidFill>
                  <a:schemeClr val="bg1"/>
                </a:solidFill>
              </a:rPr>
              <a:t>покладайтесь</a:t>
            </a:r>
            <a:r>
              <a:rPr lang="ru-RU" sz="3600" b="1" dirty="0">
                <a:solidFill>
                  <a:schemeClr val="bg1"/>
                </a:solidFill>
              </a:rPr>
              <a:t> на </a:t>
            </a:r>
            <a:r>
              <a:rPr lang="ru-RU" sz="3600" b="1" dirty="0" err="1">
                <a:solidFill>
                  <a:schemeClr val="bg1"/>
                </a:solidFill>
              </a:rPr>
              <a:t>правителів</a:t>
            </a:r>
            <a:r>
              <a:rPr lang="ru-RU" sz="3600" b="1" dirty="0">
                <a:solidFill>
                  <a:schemeClr val="bg1"/>
                </a:solidFill>
              </a:rPr>
              <a:t>-вельмож,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   на них самих </a:t>
            </a:r>
            <a:r>
              <a:rPr lang="ru-RU" sz="3600" b="1" dirty="0" err="1">
                <a:solidFill>
                  <a:schemeClr val="bg1"/>
                </a:solidFill>
              </a:rPr>
              <a:t>чекає</a:t>
            </a:r>
            <a:r>
              <a:rPr lang="ru-RU" sz="3600" b="1" dirty="0">
                <a:solidFill>
                  <a:schemeClr val="bg1"/>
                </a:solidFill>
              </a:rPr>
              <a:t> смерть, вони не </a:t>
            </a:r>
            <a:r>
              <a:rPr lang="ru-RU" sz="3600" b="1" dirty="0" err="1">
                <a:solidFill>
                  <a:schemeClr val="bg1"/>
                </a:solidFill>
              </a:rPr>
              <a:t>порятують</a:t>
            </a:r>
            <a:r>
              <a:rPr lang="ru-RU" sz="3600" b="1" dirty="0">
                <a:solidFill>
                  <a:schemeClr val="bg1"/>
                </a:solidFill>
              </a:rPr>
              <a:t>.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4 Дух </a:t>
            </a:r>
            <a:r>
              <a:rPr lang="ru-RU" sz="3600" b="1" dirty="0" err="1">
                <a:solidFill>
                  <a:schemeClr val="bg1"/>
                </a:solidFill>
              </a:rPr>
              <a:t>їхній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відлітає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теж</a:t>
            </a:r>
            <a:r>
              <a:rPr lang="ru-RU" sz="3600" b="1" dirty="0">
                <a:solidFill>
                  <a:schemeClr val="bg1"/>
                </a:solidFill>
              </a:rPr>
              <a:t>, у землю </a:t>
            </a:r>
            <a:r>
              <a:rPr lang="ru-RU" sz="3600" b="1" dirty="0" err="1">
                <a:solidFill>
                  <a:schemeClr val="bg1"/>
                </a:solidFill>
              </a:rPr>
              <a:t>повертаються</a:t>
            </a:r>
            <a:r>
              <a:rPr lang="ru-RU" sz="3600" b="1" dirty="0">
                <a:solidFill>
                  <a:schemeClr val="bg1"/>
                </a:solidFill>
              </a:rPr>
              <a:t> вони,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   </a:t>
            </a:r>
            <a:r>
              <a:rPr lang="ru-RU" sz="3600" b="1" dirty="0" err="1">
                <a:solidFill>
                  <a:schemeClr val="bg1"/>
                </a:solidFill>
              </a:rPr>
              <a:t>всі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їхні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задуми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щезають</a:t>
            </a:r>
            <a:r>
              <a:rPr lang="ru-RU" sz="3600" b="1" dirty="0">
                <a:solidFill>
                  <a:schemeClr val="bg1"/>
                </a:solidFill>
              </a:rPr>
              <a:t> разом з ними.						</a:t>
            </a:r>
          </a:p>
          <a:p>
            <a:pPr marL="263525"/>
            <a:endParaRPr lang="uk-UA" sz="4000" b="1" dirty="0">
              <a:ln w="12700" cap="flat">
                <a:solidFill>
                  <a:schemeClr val="tx1"/>
                </a:solidFill>
                <a:round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918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84ADD3B-CE18-309F-4246-235388C010B0}"/>
              </a:ext>
            </a:extLst>
          </p:cNvPr>
          <p:cNvSpPr txBox="1"/>
          <p:nvPr/>
        </p:nvSpPr>
        <p:spPr>
          <a:xfrm>
            <a:off x="-3" y="-58491"/>
            <a:ext cx="12192000" cy="6978046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  <a:effectLst>
            <a:softEdge rad="127000"/>
          </a:effectLst>
        </p:spPr>
        <p:txBody>
          <a:bodyPr wrap="square" lIns="216000" tIns="72000" rIns="216000" bIns="72000" rtlCol="0">
            <a:spAutoFit/>
          </a:bodyPr>
          <a:lstStyle/>
          <a:p>
            <a:pPr marL="263525"/>
            <a:r>
              <a:rPr lang="ru-RU" sz="4000" b="1" dirty="0">
                <a:solidFill>
                  <a:schemeClr val="bg2">
                    <a:lumMod val="75000"/>
                  </a:schemeClr>
                </a:solidFill>
              </a:rPr>
              <a:t>Псалом 146:5-7</a:t>
            </a:r>
          </a:p>
          <a:p>
            <a:pPr marL="263525"/>
            <a:endParaRPr lang="uk-UA" sz="4000" b="1" dirty="0">
              <a:solidFill>
                <a:schemeClr val="bg2">
                  <a:lumMod val="75000"/>
                </a:schemeClr>
              </a:solidFill>
            </a:endParaRPr>
          </a:p>
          <a:p>
            <a:pPr marL="263525"/>
            <a:r>
              <a:rPr lang="uk-UA" sz="3600" b="1" dirty="0">
                <a:solidFill>
                  <a:schemeClr val="bg1"/>
                </a:solidFill>
              </a:rPr>
              <a:t>5 Блаженний той, кому на поміч Бог Якова іде,</a:t>
            </a:r>
          </a:p>
          <a:p>
            <a:pPr marL="263525"/>
            <a:r>
              <a:rPr lang="uk-UA" sz="3600" b="1" dirty="0">
                <a:solidFill>
                  <a:schemeClr val="bg1"/>
                </a:solidFill>
              </a:rPr>
              <a:t>   хто покладається на Господа у сподіваннях!</a:t>
            </a:r>
          </a:p>
          <a:p>
            <a:pPr marL="263525"/>
            <a:r>
              <a:rPr lang="uk-UA" sz="3600" b="1" dirty="0">
                <a:solidFill>
                  <a:schemeClr val="bg1"/>
                </a:solidFill>
              </a:rPr>
              <a:t>6 Господь — це Той, Хто сотворив і небеса, і землю,</a:t>
            </a:r>
          </a:p>
          <a:p>
            <a:pPr marL="263525"/>
            <a:r>
              <a:rPr lang="uk-UA" sz="3600" b="1" dirty="0">
                <a:solidFill>
                  <a:schemeClr val="bg1"/>
                </a:solidFill>
              </a:rPr>
              <a:t>   і море, і все те, що заселяє їх.</a:t>
            </a:r>
          </a:p>
          <a:p>
            <a:pPr marL="263525"/>
            <a:r>
              <a:rPr lang="uk-UA" sz="3600" b="1" dirty="0">
                <a:solidFill>
                  <a:schemeClr val="bg1"/>
                </a:solidFill>
              </a:rPr>
              <a:t>   Він Той, Хто вічно вірність зберігає.</a:t>
            </a:r>
          </a:p>
          <a:p>
            <a:pPr marL="263525"/>
            <a:r>
              <a:rPr lang="uk-UA" sz="3600" b="1" dirty="0">
                <a:solidFill>
                  <a:schemeClr val="bg1"/>
                </a:solidFill>
              </a:rPr>
              <a:t>7 Він — Той, Хто із пригнобленими справедливий,</a:t>
            </a:r>
          </a:p>
          <a:p>
            <a:pPr marL="263525"/>
            <a:r>
              <a:rPr lang="uk-UA" sz="3600" b="1" dirty="0">
                <a:solidFill>
                  <a:schemeClr val="bg1"/>
                </a:solidFill>
              </a:rPr>
              <a:t>   Він — Той, Хто хліб щоденний дасть голодним,</a:t>
            </a:r>
          </a:p>
          <a:p>
            <a:pPr marL="263525"/>
            <a:r>
              <a:rPr lang="uk-UA" sz="3600" b="1" dirty="0">
                <a:solidFill>
                  <a:schemeClr val="bg1"/>
                </a:solidFill>
              </a:rPr>
              <a:t>   Господь ув’язненим дає свободу.</a:t>
            </a:r>
            <a:r>
              <a:rPr lang="ru-RU" sz="3600" b="1" dirty="0">
                <a:solidFill>
                  <a:schemeClr val="bg1"/>
                </a:solidFill>
              </a:rPr>
              <a:t>						</a:t>
            </a:r>
          </a:p>
          <a:p>
            <a:pPr marL="263525"/>
            <a:endParaRPr lang="uk-UA" sz="4000" b="1" dirty="0">
              <a:ln w="12700" cap="flat">
                <a:solidFill>
                  <a:schemeClr val="tx1"/>
                </a:solidFill>
                <a:round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117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84ADD3B-CE18-309F-4246-235388C010B0}"/>
              </a:ext>
            </a:extLst>
          </p:cNvPr>
          <p:cNvSpPr txBox="1"/>
          <p:nvPr/>
        </p:nvSpPr>
        <p:spPr>
          <a:xfrm>
            <a:off x="-3" y="-58491"/>
            <a:ext cx="12192000" cy="6978046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  <a:effectLst>
            <a:softEdge rad="127000"/>
          </a:effectLst>
        </p:spPr>
        <p:txBody>
          <a:bodyPr wrap="square" lIns="216000" tIns="72000" rIns="216000" bIns="72000" rtlCol="0">
            <a:spAutoFit/>
          </a:bodyPr>
          <a:lstStyle/>
          <a:p>
            <a:pPr marL="263525"/>
            <a:r>
              <a:rPr lang="ru-RU" sz="4000" b="1" dirty="0">
                <a:solidFill>
                  <a:schemeClr val="bg2">
                    <a:lumMod val="75000"/>
                  </a:schemeClr>
                </a:solidFill>
              </a:rPr>
              <a:t>Псалом 146:8-10</a:t>
            </a:r>
          </a:p>
          <a:p>
            <a:pPr marL="263525"/>
            <a:endParaRPr lang="uk-UA" sz="4000" b="1" dirty="0">
              <a:solidFill>
                <a:schemeClr val="bg2">
                  <a:lumMod val="75000"/>
                </a:schemeClr>
              </a:solidFill>
            </a:endParaRPr>
          </a:p>
          <a:p>
            <a:pPr marL="263525"/>
            <a:r>
              <a:rPr lang="uk-UA" sz="3600" b="1" dirty="0">
                <a:solidFill>
                  <a:schemeClr val="bg1"/>
                </a:solidFill>
              </a:rPr>
              <a:t>8 Господь сліпому очі розкриває,</a:t>
            </a:r>
          </a:p>
          <a:p>
            <a:pPr marL="263525"/>
            <a:r>
              <a:rPr lang="uk-UA" sz="3600" b="1" dirty="0">
                <a:solidFill>
                  <a:schemeClr val="bg1"/>
                </a:solidFill>
              </a:rPr>
              <a:t>   Господь на ноги зводить тих, хто впав, спіткнувшись.</a:t>
            </a:r>
          </a:p>
          <a:p>
            <a:pPr marL="263525"/>
            <a:r>
              <a:rPr lang="uk-UA" sz="3600" b="1" dirty="0">
                <a:solidFill>
                  <a:schemeClr val="bg1"/>
                </a:solidFill>
              </a:rPr>
              <a:t>   Господь любов дарує праведним Своїм.</a:t>
            </a:r>
          </a:p>
          <a:p>
            <a:pPr marL="263525"/>
            <a:r>
              <a:rPr lang="uk-UA" sz="3600" b="1" dirty="0">
                <a:solidFill>
                  <a:schemeClr val="bg1"/>
                </a:solidFill>
              </a:rPr>
              <a:t>9 Господь чужинців, що </a:t>
            </a:r>
            <a:r>
              <a:rPr lang="uk-UA" sz="3600" b="1" dirty="0" err="1">
                <a:solidFill>
                  <a:schemeClr val="bg1"/>
                </a:solidFill>
              </a:rPr>
              <a:t>пригрілися</a:t>
            </a:r>
            <a:r>
              <a:rPr lang="uk-UA" sz="3600" b="1" dirty="0">
                <a:solidFill>
                  <a:schemeClr val="bg1"/>
                </a:solidFill>
              </a:rPr>
              <a:t> в Ізраїлі, захищає.</a:t>
            </a:r>
          </a:p>
          <a:p>
            <a:pPr marL="263525"/>
            <a:r>
              <a:rPr lang="uk-UA" sz="3600" b="1" dirty="0">
                <a:solidFill>
                  <a:schemeClr val="bg1"/>
                </a:solidFill>
              </a:rPr>
              <a:t>   Він боронить сиріт і вдів,</a:t>
            </a:r>
          </a:p>
          <a:p>
            <a:pPr marL="263525"/>
            <a:r>
              <a:rPr lang="uk-UA" sz="3600" b="1" dirty="0">
                <a:solidFill>
                  <a:schemeClr val="bg1"/>
                </a:solidFill>
              </a:rPr>
              <a:t>   але неправедним влаштовує тяжке життя.</a:t>
            </a:r>
          </a:p>
          <a:p>
            <a:pPr marL="263525"/>
            <a:r>
              <a:rPr lang="uk-UA" sz="3600" b="1" dirty="0">
                <a:solidFill>
                  <a:schemeClr val="bg1"/>
                </a:solidFill>
              </a:rPr>
              <a:t>10 Нехай Господь повіки править!</a:t>
            </a:r>
          </a:p>
          <a:p>
            <a:pPr marL="263525"/>
            <a:r>
              <a:rPr lang="uk-UA" sz="3600" b="1" dirty="0">
                <a:solidFill>
                  <a:schemeClr val="bg1"/>
                </a:solidFill>
              </a:rPr>
              <a:t>   Нехай, Сіоне, твій Господь повік царює!</a:t>
            </a:r>
          </a:p>
          <a:p>
            <a:pPr marL="263525"/>
            <a:r>
              <a:rPr lang="uk-UA" sz="3600" b="1" dirty="0">
                <a:solidFill>
                  <a:schemeClr val="bg1"/>
                </a:solidFill>
              </a:rPr>
              <a:t>   Славімо Господа!</a:t>
            </a:r>
            <a:r>
              <a:rPr lang="ru-RU" sz="3600" b="1" dirty="0">
                <a:solidFill>
                  <a:schemeClr val="bg1"/>
                </a:solidFill>
              </a:rPr>
              <a:t>					</a:t>
            </a:r>
          </a:p>
          <a:p>
            <a:pPr marL="263525"/>
            <a:endParaRPr lang="uk-UA" sz="4000" b="1" dirty="0">
              <a:ln w="12700" cap="flat">
                <a:solidFill>
                  <a:schemeClr val="tx1"/>
                </a:solidFill>
                <a:round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277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84ADD3B-CE18-309F-4246-235388C010B0}"/>
              </a:ext>
            </a:extLst>
          </p:cNvPr>
          <p:cNvSpPr txBox="1"/>
          <p:nvPr/>
        </p:nvSpPr>
        <p:spPr>
          <a:xfrm>
            <a:off x="-3" y="-58491"/>
            <a:ext cx="12192000" cy="7039601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  <a:effectLst>
            <a:softEdge rad="127000"/>
          </a:effectLst>
        </p:spPr>
        <p:txBody>
          <a:bodyPr wrap="square" lIns="216000" tIns="72000" rIns="216000" bIns="72000" rtlCol="0">
            <a:spAutoFit/>
          </a:bodyPr>
          <a:lstStyle/>
          <a:p>
            <a:pPr marL="263525"/>
            <a:endParaRPr lang="uk-UA" sz="4800" b="1" dirty="0">
              <a:solidFill>
                <a:schemeClr val="bg1"/>
              </a:solidFill>
            </a:endParaRPr>
          </a:p>
          <a:p>
            <a:pPr marL="1006475" indent="-742950">
              <a:lnSpc>
                <a:spcPct val="200000"/>
              </a:lnSpc>
              <a:buAutoNum type="arabicPeriod"/>
            </a:pPr>
            <a:r>
              <a:rPr lang="ru-RU" sz="4000" b="1" dirty="0">
                <a:solidFill>
                  <a:schemeClr val="bg1"/>
                </a:solidFill>
              </a:rPr>
              <a:t>Наше </a:t>
            </a:r>
            <a:r>
              <a:rPr lang="ru-RU" sz="4000" b="1" dirty="0" err="1">
                <a:solidFill>
                  <a:schemeClr val="bg1"/>
                </a:solidFill>
              </a:rPr>
              <a:t>існування</a:t>
            </a:r>
            <a:r>
              <a:rPr lang="ru-RU" sz="4000" b="1" dirty="0">
                <a:solidFill>
                  <a:schemeClr val="bg1"/>
                </a:solidFill>
              </a:rPr>
              <a:t> </a:t>
            </a:r>
            <a:r>
              <a:rPr lang="ru-RU" sz="4000" b="1" dirty="0" err="1">
                <a:solidFill>
                  <a:schemeClr val="bg1"/>
                </a:solidFill>
              </a:rPr>
              <a:t>вимагає</a:t>
            </a:r>
            <a:r>
              <a:rPr lang="ru-RU" sz="4000" b="1" dirty="0">
                <a:solidFill>
                  <a:schemeClr val="bg1"/>
                </a:solidFill>
              </a:rPr>
              <a:t>, </a:t>
            </a:r>
            <a:r>
              <a:rPr lang="ru-RU" sz="4000" b="1" dirty="0" err="1">
                <a:solidFill>
                  <a:schemeClr val="bg1"/>
                </a:solidFill>
              </a:rPr>
              <a:t>щоб</a:t>
            </a:r>
            <a:r>
              <a:rPr lang="ru-RU" sz="4000" b="1" dirty="0">
                <a:solidFill>
                  <a:schemeClr val="bg1"/>
                </a:solidFill>
              </a:rPr>
              <a:t> ми славили Бога</a:t>
            </a:r>
            <a:endParaRPr lang="uk-UA" sz="4000" b="1" dirty="0">
              <a:solidFill>
                <a:schemeClr val="bg1"/>
              </a:solidFill>
            </a:endParaRPr>
          </a:p>
          <a:p>
            <a:pPr marL="263525"/>
            <a:endParaRPr lang="ru-RU" sz="4000" b="1" dirty="0">
              <a:solidFill>
                <a:schemeClr val="bg1"/>
              </a:solidFill>
            </a:endParaRPr>
          </a:p>
          <a:p>
            <a:pPr marL="263525"/>
            <a:endParaRPr lang="ru-RU" sz="4000" b="1" dirty="0">
              <a:solidFill>
                <a:schemeClr val="bg1"/>
              </a:solidFill>
            </a:endParaRPr>
          </a:p>
          <a:p>
            <a:pPr marL="263525"/>
            <a:endParaRPr lang="ru-RU" sz="4000" b="1" dirty="0">
              <a:solidFill>
                <a:schemeClr val="bg1"/>
              </a:solidFill>
            </a:endParaRPr>
          </a:p>
          <a:p>
            <a:pPr marL="263525"/>
            <a:endParaRPr lang="ru-RU" sz="4000" b="1" dirty="0">
              <a:solidFill>
                <a:schemeClr val="bg1"/>
              </a:solidFill>
            </a:endParaRPr>
          </a:p>
          <a:p>
            <a:pPr marL="263525"/>
            <a:endParaRPr lang="en-US" sz="4000" b="1" dirty="0">
              <a:solidFill>
                <a:schemeClr val="bg1"/>
              </a:solidFill>
            </a:endParaRPr>
          </a:p>
          <a:p>
            <a:pPr marL="263525"/>
            <a:endParaRPr lang="en-US" sz="4000" b="1" dirty="0">
              <a:solidFill>
                <a:schemeClr val="bg1"/>
              </a:solidFill>
            </a:endParaRPr>
          </a:p>
          <a:p>
            <a:pPr marL="263525"/>
            <a:endParaRPr lang="en-US" sz="4000" b="1" dirty="0">
              <a:solidFill>
                <a:schemeClr val="bg1"/>
              </a:solidFill>
            </a:endParaRPr>
          </a:p>
          <a:p>
            <a:pPr marL="263525"/>
            <a:endParaRPr lang="ru-RU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762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84ADD3B-CE18-309F-4246-235388C010B0}"/>
              </a:ext>
            </a:extLst>
          </p:cNvPr>
          <p:cNvSpPr txBox="1"/>
          <p:nvPr/>
        </p:nvSpPr>
        <p:spPr>
          <a:xfrm>
            <a:off x="-3" y="-58491"/>
            <a:ext cx="12192000" cy="6978046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  <a:effectLst>
            <a:softEdge rad="127000"/>
          </a:effectLst>
        </p:spPr>
        <p:txBody>
          <a:bodyPr wrap="square" lIns="216000" tIns="72000" rIns="216000" bIns="72000" rtlCol="0">
            <a:spAutoFit/>
          </a:bodyPr>
          <a:lstStyle/>
          <a:p>
            <a:pPr marL="263525"/>
            <a:r>
              <a:rPr lang="ru-RU" sz="4000" b="1" dirty="0">
                <a:solidFill>
                  <a:schemeClr val="bg2">
                    <a:lumMod val="75000"/>
                  </a:schemeClr>
                </a:solidFill>
              </a:rPr>
              <a:t>Псалом 146:1-2</a:t>
            </a:r>
          </a:p>
          <a:p>
            <a:pPr marL="263525"/>
            <a:endParaRPr lang="uk-UA" sz="4000" b="1" dirty="0">
              <a:solidFill>
                <a:schemeClr val="bg2">
                  <a:lumMod val="75000"/>
                </a:schemeClr>
              </a:solidFill>
            </a:endParaRP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1 </a:t>
            </a:r>
            <a:r>
              <a:rPr lang="ru-RU" sz="3600" b="1" dirty="0" err="1">
                <a:solidFill>
                  <a:schemeClr val="bg1"/>
                </a:solidFill>
              </a:rPr>
              <a:t>Славімо</a:t>
            </a:r>
            <a:r>
              <a:rPr lang="ru-RU" sz="3600" b="1" dirty="0">
                <a:solidFill>
                  <a:schemeClr val="bg1"/>
                </a:solidFill>
              </a:rPr>
              <a:t> Господа!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   </a:t>
            </a:r>
            <a:r>
              <a:rPr lang="ru-RU" sz="3600" b="1" dirty="0" err="1">
                <a:solidFill>
                  <a:schemeClr val="bg1"/>
                </a:solidFill>
              </a:rPr>
              <a:t>Вславляй</a:t>
            </a:r>
            <a:r>
              <a:rPr lang="ru-RU" sz="3600" b="1" dirty="0">
                <a:solidFill>
                  <a:schemeClr val="bg1"/>
                </a:solidFill>
              </a:rPr>
              <a:t>-но Господа, душе моя!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2 </a:t>
            </a:r>
            <a:r>
              <a:rPr lang="ru-RU" sz="3600" b="1" dirty="0" err="1">
                <a:solidFill>
                  <a:schemeClr val="bg1"/>
                </a:solidFill>
              </a:rPr>
              <a:t>Допоки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житиму</a:t>
            </a:r>
            <a:r>
              <a:rPr lang="ru-RU" sz="3600" b="1" dirty="0">
                <a:solidFill>
                  <a:schemeClr val="bg1"/>
                </a:solidFill>
              </a:rPr>
              <a:t>, я Господу </a:t>
            </a:r>
            <a:r>
              <a:rPr lang="ru-RU" sz="3600" b="1" dirty="0" err="1">
                <a:solidFill>
                  <a:schemeClr val="bg1"/>
                </a:solidFill>
              </a:rPr>
              <a:t>співатиму</a:t>
            </a:r>
            <a:r>
              <a:rPr lang="ru-RU" sz="3600" b="1" dirty="0">
                <a:solidFill>
                  <a:schemeClr val="bg1"/>
                </a:solidFill>
              </a:rPr>
              <a:t> осанну;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   </a:t>
            </a:r>
            <a:r>
              <a:rPr lang="ru-RU" sz="3600" b="1" dirty="0" err="1">
                <a:solidFill>
                  <a:schemeClr val="bg1"/>
                </a:solidFill>
              </a:rPr>
              <a:t>пісень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співатиму</a:t>
            </a:r>
            <a:r>
              <a:rPr lang="ru-RU" sz="3600" b="1" dirty="0">
                <a:solidFill>
                  <a:schemeClr val="bg1"/>
                </a:solidFill>
              </a:rPr>
              <a:t> я Богу, </a:t>
            </a:r>
            <a:r>
              <a:rPr lang="ru-RU" sz="3600" b="1" dirty="0" err="1">
                <a:solidFill>
                  <a:schemeClr val="bg1"/>
                </a:solidFill>
              </a:rPr>
              <a:t>поки</a:t>
            </a:r>
            <a:r>
              <a:rPr lang="ru-RU" sz="3600" b="1" dirty="0">
                <a:solidFill>
                  <a:schemeClr val="bg1"/>
                </a:solidFill>
              </a:rPr>
              <a:t> я </a:t>
            </a:r>
            <a:r>
              <a:rPr lang="ru-RU" sz="3600" b="1" dirty="0" err="1">
                <a:solidFill>
                  <a:schemeClr val="bg1"/>
                </a:solidFill>
              </a:rPr>
              <a:t>живий</a:t>
            </a:r>
            <a:r>
              <a:rPr lang="ru-RU" sz="3600" b="1" dirty="0">
                <a:solidFill>
                  <a:schemeClr val="bg1"/>
                </a:solidFill>
              </a:rPr>
              <a:t>.						</a:t>
            </a:r>
          </a:p>
          <a:p>
            <a:pPr marL="263525"/>
            <a:endParaRPr lang="ru-RU" sz="3600" b="1" dirty="0">
              <a:solidFill>
                <a:schemeClr val="bg1"/>
              </a:solidFill>
            </a:endParaRPr>
          </a:p>
          <a:p>
            <a:pPr marL="263525"/>
            <a:endParaRPr lang="ru-RU" sz="3600" b="1" dirty="0">
              <a:solidFill>
                <a:schemeClr val="bg1"/>
              </a:solidFill>
            </a:endParaRPr>
          </a:p>
          <a:p>
            <a:pPr marL="263525"/>
            <a:endParaRPr lang="ru-RU" sz="3600" b="1" dirty="0">
              <a:solidFill>
                <a:schemeClr val="bg1"/>
              </a:solidFill>
            </a:endParaRPr>
          </a:p>
          <a:p>
            <a:pPr marL="263525"/>
            <a:endParaRPr lang="ru-RU" sz="3600" b="1" dirty="0">
              <a:solidFill>
                <a:schemeClr val="bg1"/>
              </a:solidFill>
            </a:endParaRPr>
          </a:p>
          <a:p>
            <a:pPr marL="263525"/>
            <a:endParaRPr lang="uk-UA" sz="4000" b="1" dirty="0">
              <a:ln w="12700" cap="flat">
                <a:solidFill>
                  <a:schemeClr val="tx1"/>
                </a:solidFill>
                <a:round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921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84ADD3B-CE18-309F-4246-235388C010B0}"/>
              </a:ext>
            </a:extLst>
          </p:cNvPr>
          <p:cNvSpPr txBox="1"/>
          <p:nvPr/>
        </p:nvSpPr>
        <p:spPr>
          <a:xfrm>
            <a:off x="-3" y="-58491"/>
            <a:ext cx="12192000" cy="6916491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  <a:effectLst>
            <a:softEdge rad="127000"/>
          </a:effectLst>
        </p:spPr>
        <p:txBody>
          <a:bodyPr wrap="square" lIns="216000" tIns="72000" rIns="216000" bIns="72000" rtlCol="0">
            <a:spAutoFit/>
          </a:bodyPr>
          <a:lstStyle/>
          <a:p>
            <a:pPr marL="263525"/>
            <a:r>
              <a:rPr lang="ru-RU" sz="4000" b="1" dirty="0">
                <a:solidFill>
                  <a:schemeClr val="bg2">
                    <a:lumMod val="75000"/>
                  </a:schemeClr>
                </a:solidFill>
              </a:rPr>
              <a:t>Псалом 148:1-5</a:t>
            </a:r>
          </a:p>
          <a:p>
            <a:pPr marL="263525"/>
            <a:endParaRPr lang="uk-UA" sz="4000" b="1" dirty="0">
              <a:solidFill>
                <a:schemeClr val="bg2">
                  <a:lumMod val="75000"/>
                </a:schemeClr>
              </a:solidFill>
            </a:endParaRP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1 </a:t>
            </a:r>
            <a:r>
              <a:rPr lang="ru-RU" sz="3600" b="1" dirty="0" err="1">
                <a:solidFill>
                  <a:schemeClr val="bg1"/>
                </a:solidFill>
              </a:rPr>
              <a:t>Славімо</a:t>
            </a:r>
            <a:r>
              <a:rPr lang="ru-RU" sz="3600" b="1" dirty="0">
                <a:solidFill>
                  <a:schemeClr val="bg1"/>
                </a:solidFill>
              </a:rPr>
              <a:t> Господа!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   </a:t>
            </a:r>
            <a:r>
              <a:rPr lang="ru-RU" sz="3600" b="1" dirty="0" err="1">
                <a:solidFill>
                  <a:schemeClr val="bg1"/>
                </a:solidFill>
              </a:rPr>
              <a:t>Славімо</a:t>
            </a:r>
            <a:r>
              <a:rPr lang="ru-RU" sz="3600" b="1" dirty="0">
                <a:solidFill>
                  <a:schemeClr val="bg1"/>
                </a:solidFill>
              </a:rPr>
              <a:t> Господа Небесного!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   Ви, </a:t>
            </a:r>
            <a:r>
              <a:rPr lang="ru-RU" sz="3600" b="1" dirty="0" err="1">
                <a:solidFill>
                  <a:schemeClr val="bg1"/>
                </a:solidFill>
              </a:rPr>
              <a:t>Ангели</a:t>
            </a:r>
            <a:r>
              <a:rPr lang="ru-RU" sz="3600" b="1" dirty="0">
                <a:solidFill>
                  <a:schemeClr val="bg1"/>
                </a:solidFill>
              </a:rPr>
              <a:t>, </a:t>
            </a:r>
            <a:r>
              <a:rPr lang="ru-RU" sz="3600" b="1" dirty="0" err="1">
                <a:solidFill>
                  <a:schemeClr val="bg1"/>
                </a:solidFill>
              </a:rPr>
              <a:t>хваліть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Його</a:t>
            </a:r>
            <a:r>
              <a:rPr lang="ru-RU" sz="3600" b="1" dirty="0">
                <a:solidFill>
                  <a:schemeClr val="bg1"/>
                </a:solidFill>
              </a:rPr>
              <a:t> на небесах!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2 </a:t>
            </a:r>
            <a:r>
              <a:rPr lang="ru-RU" sz="3600" b="1" dirty="0" err="1">
                <a:solidFill>
                  <a:schemeClr val="bg1"/>
                </a:solidFill>
              </a:rPr>
              <a:t>Всі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Ангели</a:t>
            </a:r>
            <a:r>
              <a:rPr lang="ru-RU" sz="3600" b="1" dirty="0">
                <a:solidFill>
                  <a:schemeClr val="bg1"/>
                </a:solidFill>
              </a:rPr>
              <a:t>, </a:t>
            </a:r>
            <a:r>
              <a:rPr lang="ru-RU" sz="3600" b="1" dirty="0" err="1">
                <a:solidFill>
                  <a:schemeClr val="bg1"/>
                </a:solidFill>
              </a:rPr>
              <a:t>оспівуйте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Його</a:t>
            </a:r>
            <a:r>
              <a:rPr lang="ru-RU" sz="3600" b="1" dirty="0">
                <a:solidFill>
                  <a:schemeClr val="bg1"/>
                </a:solidFill>
              </a:rPr>
              <a:t>,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   </a:t>
            </a:r>
            <a:r>
              <a:rPr lang="ru-RU" sz="3600" b="1" dirty="0" err="1">
                <a:solidFill>
                  <a:schemeClr val="bg1"/>
                </a:solidFill>
              </a:rPr>
              <a:t>Небесне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військо</a:t>
            </a:r>
            <a:r>
              <a:rPr lang="ru-RU" sz="3600" b="1" dirty="0">
                <a:solidFill>
                  <a:schemeClr val="bg1"/>
                </a:solidFill>
              </a:rPr>
              <a:t>, </a:t>
            </a:r>
            <a:r>
              <a:rPr lang="ru-RU" sz="3600" b="1" dirty="0" err="1">
                <a:solidFill>
                  <a:schemeClr val="bg1"/>
                </a:solidFill>
              </a:rPr>
              <a:t>величальної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співай</a:t>
            </a:r>
            <a:r>
              <a:rPr lang="ru-RU" sz="3600" b="1" dirty="0">
                <a:solidFill>
                  <a:schemeClr val="bg1"/>
                </a:solidFill>
              </a:rPr>
              <a:t>!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3 </a:t>
            </a:r>
            <a:r>
              <a:rPr lang="ru-RU" sz="3600" b="1" dirty="0" err="1">
                <a:solidFill>
                  <a:schemeClr val="bg1"/>
                </a:solidFill>
              </a:rPr>
              <a:t>Його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вславляйте</a:t>
            </a:r>
            <a:r>
              <a:rPr lang="ru-RU" sz="3600" b="1" dirty="0">
                <a:solidFill>
                  <a:schemeClr val="bg1"/>
                </a:solidFill>
              </a:rPr>
              <a:t>, </a:t>
            </a:r>
            <a:r>
              <a:rPr lang="ru-RU" sz="3600" b="1" dirty="0" err="1">
                <a:solidFill>
                  <a:schemeClr val="bg1"/>
                </a:solidFill>
              </a:rPr>
              <a:t>Сонце</a:t>
            </a:r>
            <a:r>
              <a:rPr lang="ru-RU" sz="3600" b="1" dirty="0">
                <a:solidFill>
                  <a:schemeClr val="bg1"/>
                </a:solidFill>
              </a:rPr>
              <a:t> й </a:t>
            </a:r>
            <a:r>
              <a:rPr lang="ru-RU" sz="3600" b="1" dirty="0" err="1">
                <a:solidFill>
                  <a:schemeClr val="bg1"/>
                </a:solidFill>
              </a:rPr>
              <a:t>Місяць</a:t>
            </a:r>
            <a:r>
              <a:rPr lang="ru-RU" sz="3600" b="1" dirty="0">
                <a:solidFill>
                  <a:schemeClr val="bg1"/>
                </a:solidFill>
              </a:rPr>
              <a:t>,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   </a:t>
            </a:r>
            <a:r>
              <a:rPr lang="ru-RU" sz="3600" b="1" dirty="0" err="1">
                <a:solidFill>
                  <a:schemeClr val="bg1"/>
                </a:solidFill>
              </a:rPr>
              <a:t>всі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мерехтливі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зорі</a:t>
            </a:r>
            <a:r>
              <a:rPr lang="ru-RU" sz="3600" b="1" dirty="0">
                <a:solidFill>
                  <a:schemeClr val="bg1"/>
                </a:solidFill>
              </a:rPr>
              <a:t>, й </a:t>
            </a:r>
            <a:r>
              <a:rPr lang="ru-RU" sz="3600" b="1" dirty="0" err="1">
                <a:solidFill>
                  <a:schemeClr val="bg1"/>
                </a:solidFill>
              </a:rPr>
              <a:t>ви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хваліть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Його</a:t>
            </a:r>
            <a:r>
              <a:rPr lang="ru-RU" sz="3600" b="1" dirty="0">
                <a:solidFill>
                  <a:schemeClr val="bg1"/>
                </a:solidFill>
              </a:rPr>
              <a:t>!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4 Небо і води над ним, Господа </a:t>
            </a:r>
            <a:r>
              <a:rPr lang="ru-RU" sz="3600" b="1" dirty="0" err="1">
                <a:solidFill>
                  <a:schemeClr val="bg1"/>
                </a:solidFill>
              </a:rPr>
              <a:t>вихваляйте</a:t>
            </a:r>
            <a:r>
              <a:rPr lang="ru-RU" sz="3600" b="1" dirty="0">
                <a:solidFill>
                  <a:schemeClr val="bg1"/>
                </a:solidFill>
              </a:rPr>
              <a:t>!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5 Нехай </a:t>
            </a:r>
            <a:r>
              <a:rPr lang="ru-RU" sz="3600" b="1" dirty="0" err="1">
                <a:solidFill>
                  <a:schemeClr val="bg1"/>
                </a:solidFill>
              </a:rPr>
              <a:t>усі</a:t>
            </a:r>
            <a:r>
              <a:rPr lang="ru-RU" sz="3600" b="1" dirty="0">
                <a:solidFill>
                  <a:schemeClr val="bg1"/>
                </a:solidFill>
              </a:rPr>
              <a:t> вони </a:t>
            </a:r>
            <a:r>
              <a:rPr lang="ru-RU" sz="3600" b="1" dirty="0" err="1">
                <a:solidFill>
                  <a:schemeClr val="bg1"/>
                </a:solidFill>
              </a:rPr>
              <a:t>вславляють</a:t>
            </a:r>
            <a:r>
              <a:rPr lang="ru-RU" sz="3600" b="1" dirty="0">
                <a:solidFill>
                  <a:schemeClr val="bg1"/>
                </a:solidFill>
              </a:rPr>
              <a:t> Господа </a:t>
            </a:r>
            <a:r>
              <a:rPr lang="ru-RU" sz="3600" b="1" dirty="0" err="1">
                <a:solidFill>
                  <a:schemeClr val="bg1"/>
                </a:solidFill>
              </a:rPr>
              <a:t>ім’я</a:t>
            </a:r>
            <a:r>
              <a:rPr lang="ru-RU" sz="3600" b="1" dirty="0">
                <a:solidFill>
                  <a:schemeClr val="bg1"/>
                </a:solidFill>
              </a:rPr>
              <a:t>,</a:t>
            </a:r>
          </a:p>
          <a:p>
            <a:pPr marL="263525"/>
            <a:r>
              <a:rPr lang="ru-RU" sz="3600" b="1" dirty="0">
                <a:solidFill>
                  <a:schemeClr val="bg1"/>
                </a:solidFill>
              </a:rPr>
              <a:t>   </a:t>
            </a:r>
            <a:r>
              <a:rPr lang="ru-RU" sz="3600" b="1" dirty="0" err="1">
                <a:solidFill>
                  <a:schemeClr val="bg1"/>
                </a:solidFill>
              </a:rPr>
              <a:t>бо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створене</a:t>
            </a:r>
            <a:r>
              <a:rPr lang="ru-RU" sz="3600" b="1" dirty="0">
                <a:solidFill>
                  <a:schemeClr val="bg1"/>
                </a:solidFill>
              </a:rPr>
              <a:t> усе </a:t>
            </a:r>
            <a:r>
              <a:rPr lang="ru-RU" sz="3600" b="1" dirty="0" err="1">
                <a:solidFill>
                  <a:schemeClr val="bg1"/>
                </a:solidFill>
              </a:rPr>
              <a:t>Його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велінням</a:t>
            </a:r>
            <a:r>
              <a:rPr lang="ru-RU" sz="3600" b="1" dirty="0">
                <a:solidFill>
                  <a:schemeClr val="bg1"/>
                </a:solidFill>
              </a:rPr>
              <a:t>.					</a:t>
            </a:r>
          </a:p>
        </p:txBody>
      </p:sp>
    </p:spTree>
    <p:extLst>
      <p:ext uri="{BB962C8B-B14F-4D97-AF65-F5344CB8AC3E}">
        <p14:creationId xmlns:p14="http://schemas.microsoft.com/office/powerpoint/2010/main" val="20038202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7067</TotalTime>
  <Words>1234</Words>
  <Application>Microsoft Office PowerPoint</Application>
  <PresentationFormat>Широкоэкранный</PresentationFormat>
  <Paragraphs>238</Paragraphs>
  <Slides>25</Slides>
  <Notes>25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Arial</vt:lpstr>
      <vt:lpstr>BSTHebrew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Valera Popov</dc:creator>
  <cp:lastModifiedBy>vitalii.kryvosheiev@gmail.com</cp:lastModifiedBy>
  <cp:revision>121</cp:revision>
  <dcterms:created xsi:type="dcterms:W3CDTF">2018-05-12T14:07:56Z</dcterms:created>
  <dcterms:modified xsi:type="dcterms:W3CDTF">2023-05-20T11:35:53Z</dcterms:modified>
</cp:coreProperties>
</file>