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ldx" ContentType="application/vnd.openxmlformats-officedocument.presentationml.slide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7"/>
  </p:notesMasterIdLst>
  <p:sldIdLst>
    <p:sldId id="258" r:id="rId2"/>
    <p:sldId id="259" r:id="rId3"/>
    <p:sldId id="291" r:id="rId4"/>
    <p:sldId id="281" r:id="rId5"/>
    <p:sldId id="334" r:id="rId6"/>
    <p:sldId id="310" r:id="rId7"/>
    <p:sldId id="311" r:id="rId8"/>
    <p:sldId id="335" r:id="rId9"/>
    <p:sldId id="313" r:id="rId10"/>
    <p:sldId id="314" r:id="rId11"/>
    <p:sldId id="336" r:id="rId12"/>
    <p:sldId id="315" r:id="rId13"/>
    <p:sldId id="337" r:id="rId14"/>
    <p:sldId id="338" r:id="rId15"/>
    <p:sldId id="322" r:id="rId16"/>
    <p:sldId id="339" r:id="rId17"/>
    <p:sldId id="321" r:id="rId18"/>
    <p:sldId id="340" r:id="rId19"/>
    <p:sldId id="324" r:id="rId20"/>
    <p:sldId id="327" r:id="rId21"/>
    <p:sldId id="341" r:id="rId22"/>
    <p:sldId id="329" r:id="rId23"/>
    <p:sldId id="330" r:id="rId24"/>
    <p:sldId id="333" r:id="rId25"/>
    <p:sldId id="342" r:id="rId26"/>
    <p:sldId id="343" r:id="rId27"/>
    <p:sldId id="344" r:id="rId28"/>
    <p:sldId id="345" r:id="rId29"/>
    <p:sldId id="346" r:id="rId30"/>
    <p:sldId id="348" r:id="rId31"/>
    <p:sldId id="349" r:id="rId32"/>
    <p:sldId id="350" r:id="rId33"/>
    <p:sldId id="351" r:id="rId34"/>
    <p:sldId id="352" r:id="rId35"/>
    <p:sldId id="353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E2C3D8-BD1F-4CEE-8358-4EF04E67379A}" v="22" dt="2023-05-27T18:30: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0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ергей Гуцуляк" userId="c49c0ff5f4617ec6" providerId="LiveId" clId="{D6EAC873-26A0-4547-938D-1C6632876794}"/>
    <pc:docChg chg="undo redo custSel addSld delSld modSld sldOrd">
      <pc:chgData name="Сергей Гуцуляк" userId="c49c0ff5f4617ec6" providerId="LiveId" clId="{D6EAC873-26A0-4547-938D-1C6632876794}" dt="2023-03-11T19:33:13.206" v="2506"/>
      <pc:docMkLst>
        <pc:docMk/>
      </pc:docMkLst>
      <pc:sldChg chg="modSp mod">
        <pc:chgData name="Сергей Гуцуляк" userId="c49c0ff5f4617ec6" providerId="LiveId" clId="{D6EAC873-26A0-4547-938D-1C6632876794}" dt="2023-03-11T18:44:59.954" v="2335" actId="20577"/>
        <pc:sldMkLst>
          <pc:docMk/>
          <pc:sldMk cId="2706533870" sldId="259"/>
        </pc:sldMkLst>
        <pc:spChg chg="mod">
          <ac:chgData name="Сергей Гуцуляк" userId="c49c0ff5f4617ec6" providerId="LiveId" clId="{D6EAC873-26A0-4547-938D-1C6632876794}" dt="2023-03-11T18:44:59.954" v="2335" actId="20577"/>
          <ac:spMkLst>
            <pc:docMk/>
            <pc:sldMk cId="2706533870" sldId="259"/>
            <ac:spMk id="3" creationId="{314F7628-58AB-EBF5-D193-0A11AE023D97}"/>
          </ac:spMkLst>
        </pc:spChg>
      </pc:sldChg>
      <pc:sldChg chg="modSp mod ord modAnim">
        <pc:chgData name="Сергей Гуцуляк" userId="c49c0ff5f4617ec6" providerId="LiveId" clId="{D6EAC873-26A0-4547-938D-1C6632876794}" dt="2023-03-11T18:56:08.041" v="2349" actId="1036"/>
        <pc:sldMkLst>
          <pc:docMk/>
          <pc:sldMk cId="2066049149" sldId="260"/>
        </pc:sldMkLst>
        <pc:spChg chg="mod">
          <ac:chgData name="Сергей Гуцуляк" userId="c49c0ff5f4617ec6" providerId="LiveId" clId="{D6EAC873-26A0-4547-938D-1C6632876794}" dt="2023-03-11T18:50:59.892" v="2344" actId="20577"/>
          <ac:spMkLst>
            <pc:docMk/>
            <pc:sldMk cId="2066049149" sldId="260"/>
            <ac:spMk id="3" creationId="{314F7628-58AB-EBF5-D193-0A11AE023D97}"/>
          </ac:spMkLst>
        </pc:spChg>
        <pc:spChg chg="mod">
          <ac:chgData name="Сергей Гуцуляк" userId="c49c0ff5f4617ec6" providerId="LiveId" clId="{D6EAC873-26A0-4547-938D-1C6632876794}" dt="2023-03-11T18:50:41.842" v="2342" actId="20577"/>
          <ac:spMkLst>
            <pc:docMk/>
            <pc:sldMk cId="2066049149" sldId="260"/>
            <ac:spMk id="4" creationId="{4FF90C01-04F0-1690-2CFC-81B6C980C0F0}"/>
          </ac:spMkLst>
        </pc:spChg>
        <pc:spChg chg="mod">
          <ac:chgData name="Сергей Гуцуляк" userId="c49c0ff5f4617ec6" providerId="LiveId" clId="{D6EAC873-26A0-4547-938D-1C6632876794}" dt="2023-03-11T18:55:42.313" v="2348" actId="1076"/>
          <ac:spMkLst>
            <pc:docMk/>
            <pc:sldMk cId="2066049149" sldId="260"/>
            <ac:spMk id="6" creationId="{619649FF-7DF9-F97A-0AC3-5F76008D5F28}"/>
          </ac:spMkLst>
        </pc:spChg>
        <pc:graphicFrameChg chg="mod">
          <ac:chgData name="Сергей Гуцуляк" userId="c49c0ff5f4617ec6" providerId="LiveId" clId="{D6EAC873-26A0-4547-938D-1C6632876794}" dt="2023-03-11T18:56:08.041" v="2349" actId="1036"/>
          <ac:graphicFrameMkLst>
            <pc:docMk/>
            <pc:sldMk cId="2066049149" sldId="260"/>
            <ac:graphicFrameMk id="2" creationId="{2518C409-7ECA-6097-11E2-B1748487E820}"/>
          </ac:graphicFrameMkLst>
        </pc:graphicFrameChg>
      </pc:sldChg>
      <pc:sldChg chg="modSp mod">
        <pc:chgData name="Сергей Гуцуляк" userId="c49c0ff5f4617ec6" providerId="LiveId" clId="{D6EAC873-26A0-4547-938D-1C6632876794}" dt="2023-03-11T17:07:17.530" v="204" actId="1076"/>
        <pc:sldMkLst>
          <pc:docMk/>
          <pc:sldMk cId="578017728" sldId="261"/>
        </pc:sldMkLst>
        <pc:spChg chg="mod">
          <ac:chgData name="Сергей Гуцуляк" userId="c49c0ff5f4617ec6" providerId="LiveId" clId="{D6EAC873-26A0-4547-938D-1C6632876794}" dt="2023-03-11T17:07:17.530" v="204" actId="1076"/>
          <ac:spMkLst>
            <pc:docMk/>
            <pc:sldMk cId="578017728" sldId="261"/>
            <ac:spMk id="3" creationId="{229E52A8-8802-8F4F-D24E-9174E4868406}"/>
          </ac:spMkLst>
        </pc:spChg>
      </pc:sldChg>
      <pc:sldChg chg="modSp mod">
        <pc:chgData name="Сергей Гуцуляк" userId="c49c0ff5f4617ec6" providerId="LiveId" clId="{D6EAC873-26A0-4547-938D-1C6632876794}" dt="2023-03-11T17:08:47.727" v="328" actId="1076"/>
        <pc:sldMkLst>
          <pc:docMk/>
          <pc:sldMk cId="617719301" sldId="262"/>
        </pc:sldMkLst>
        <pc:spChg chg="mod">
          <ac:chgData name="Сергей Гуцуляк" userId="c49c0ff5f4617ec6" providerId="LiveId" clId="{D6EAC873-26A0-4547-938D-1C6632876794}" dt="2023-03-11T17:08:47.727" v="328" actId="1076"/>
          <ac:spMkLst>
            <pc:docMk/>
            <pc:sldMk cId="617719301" sldId="262"/>
            <ac:spMk id="3" creationId="{229E52A8-8802-8F4F-D24E-9174E4868406}"/>
          </ac:spMkLst>
        </pc:spChg>
      </pc:sldChg>
      <pc:sldChg chg="del ord">
        <pc:chgData name="Сергей Гуцуляк" userId="c49c0ff5f4617ec6" providerId="LiveId" clId="{D6EAC873-26A0-4547-938D-1C6632876794}" dt="2023-03-11T17:10:07.466" v="333" actId="47"/>
        <pc:sldMkLst>
          <pc:docMk/>
          <pc:sldMk cId="2031961864" sldId="263"/>
        </pc:sldMkLst>
      </pc:sldChg>
      <pc:sldChg chg="del">
        <pc:chgData name="Сергей Гуцуляк" userId="c49c0ff5f4617ec6" providerId="LiveId" clId="{D6EAC873-26A0-4547-938D-1C6632876794}" dt="2023-03-11T17:10:07.466" v="333" actId="47"/>
        <pc:sldMkLst>
          <pc:docMk/>
          <pc:sldMk cId="1273518083" sldId="264"/>
        </pc:sldMkLst>
      </pc:sldChg>
      <pc:sldChg chg="del">
        <pc:chgData name="Сергей Гуцуляк" userId="c49c0ff5f4617ec6" providerId="LiveId" clId="{D6EAC873-26A0-4547-938D-1C6632876794}" dt="2023-03-11T17:10:07.466" v="333" actId="47"/>
        <pc:sldMkLst>
          <pc:docMk/>
          <pc:sldMk cId="3402385341" sldId="265"/>
        </pc:sldMkLst>
      </pc:sldChg>
      <pc:sldChg chg="del">
        <pc:chgData name="Сергей Гуцуляк" userId="c49c0ff5f4617ec6" providerId="LiveId" clId="{D6EAC873-26A0-4547-938D-1C6632876794}" dt="2023-03-11T17:10:07.466" v="333" actId="47"/>
        <pc:sldMkLst>
          <pc:docMk/>
          <pc:sldMk cId="2846758461" sldId="266"/>
        </pc:sldMkLst>
      </pc:sldChg>
      <pc:sldChg chg="del">
        <pc:chgData name="Сергей Гуцуляк" userId="c49c0ff5f4617ec6" providerId="LiveId" clId="{D6EAC873-26A0-4547-938D-1C6632876794}" dt="2023-03-11T17:10:07.466" v="333" actId="47"/>
        <pc:sldMkLst>
          <pc:docMk/>
          <pc:sldMk cId="2050010014" sldId="268"/>
        </pc:sldMkLst>
      </pc:sldChg>
      <pc:sldChg chg="del">
        <pc:chgData name="Сергей Гуцуляк" userId="c49c0ff5f4617ec6" providerId="LiveId" clId="{D6EAC873-26A0-4547-938D-1C6632876794}" dt="2023-03-11T17:10:07.466" v="333" actId="47"/>
        <pc:sldMkLst>
          <pc:docMk/>
          <pc:sldMk cId="3168159768" sldId="269"/>
        </pc:sldMkLst>
      </pc:sldChg>
      <pc:sldChg chg="del">
        <pc:chgData name="Сергей Гуцуляк" userId="c49c0ff5f4617ec6" providerId="LiveId" clId="{D6EAC873-26A0-4547-938D-1C6632876794}" dt="2023-03-11T17:10:07.466" v="333" actId="47"/>
        <pc:sldMkLst>
          <pc:docMk/>
          <pc:sldMk cId="3220312406" sldId="270"/>
        </pc:sldMkLst>
      </pc:sldChg>
      <pc:sldChg chg="del">
        <pc:chgData name="Сергей Гуцуляк" userId="c49c0ff5f4617ec6" providerId="LiveId" clId="{D6EAC873-26A0-4547-938D-1C6632876794}" dt="2023-03-11T17:10:07.466" v="333" actId="47"/>
        <pc:sldMkLst>
          <pc:docMk/>
          <pc:sldMk cId="809590279" sldId="271"/>
        </pc:sldMkLst>
      </pc:sldChg>
      <pc:sldChg chg="del">
        <pc:chgData name="Сергей Гуцуляк" userId="c49c0ff5f4617ec6" providerId="LiveId" clId="{D6EAC873-26A0-4547-938D-1C6632876794}" dt="2023-03-11T17:10:07.466" v="333" actId="47"/>
        <pc:sldMkLst>
          <pc:docMk/>
          <pc:sldMk cId="4089308759" sldId="272"/>
        </pc:sldMkLst>
      </pc:sldChg>
      <pc:sldChg chg="del">
        <pc:chgData name="Сергей Гуцуляк" userId="c49c0ff5f4617ec6" providerId="LiveId" clId="{D6EAC873-26A0-4547-938D-1C6632876794}" dt="2023-03-11T17:10:07.466" v="333" actId="47"/>
        <pc:sldMkLst>
          <pc:docMk/>
          <pc:sldMk cId="2277724831" sldId="273"/>
        </pc:sldMkLst>
      </pc:sldChg>
      <pc:sldChg chg="del">
        <pc:chgData name="Сергей Гуцуляк" userId="c49c0ff5f4617ec6" providerId="LiveId" clId="{D6EAC873-26A0-4547-938D-1C6632876794}" dt="2023-03-11T17:10:07.466" v="333" actId="47"/>
        <pc:sldMkLst>
          <pc:docMk/>
          <pc:sldMk cId="1609675191" sldId="275"/>
        </pc:sldMkLst>
      </pc:sldChg>
      <pc:sldChg chg="del">
        <pc:chgData name="Сергей Гуцуляк" userId="c49c0ff5f4617ec6" providerId="LiveId" clId="{D6EAC873-26A0-4547-938D-1C6632876794}" dt="2023-03-11T17:10:07.466" v="333" actId="47"/>
        <pc:sldMkLst>
          <pc:docMk/>
          <pc:sldMk cId="1012263230" sldId="277"/>
        </pc:sldMkLst>
      </pc:sldChg>
      <pc:sldChg chg="del">
        <pc:chgData name="Сергей Гуцуляк" userId="c49c0ff5f4617ec6" providerId="LiveId" clId="{D6EAC873-26A0-4547-938D-1C6632876794}" dt="2023-03-11T17:10:07.466" v="333" actId="47"/>
        <pc:sldMkLst>
          <pc:docMk/>
          <pc:sldMk cId="398459088" sldId="278"/>
        </pc:sldMkLst>
      </pc:sldChg>
      <pc:sldChg chg="del">
        <pc:chgData name="Сергей Гуцуляк" userId="c49c0ff5f4617ec6" providerId="LiveId" clId="{D6EAC873-26A0-4547-938D-1C6632876794}" dt="2023-03-11T17:10:07.466" v="333" actId="47"/>
        <pc:sldMkLst>
          <pc:docMk/>
          <pc:sldMk cId="3486218720" sldId="279"/>
        </pc:sldMkLst>
      </pc:sldChg>
      <pc:sldChg chg="del">
        <pc:chgData name="Сергей Гуцуляк" userId="c49c0ff5f4617ec6" providerId="LiveId" clId="{D6EAC873-26A0-4547-938D-1C6632876794}" dt="2023-03-11T17:10:07.466" v="333" actId="47"/>
        <pc:sldMkLst>
          <pc:docMk/>
          <pc:sldMk cId="1734881638" sldId="280"/>
        </pc:sldMkLst>
      </pc:sldChg>
      <pc:sldChg chg="modSp mod">
        <pc:chgData name="Сергей Гуцуляк" userId="c49c0ff5f4617ec6" providerId="LiveId" clId="{D6EAC873-26A0-4547-938D-1C6632876794}" dt="2023-03-11T17:14:24.371" v="595" actId="1076"/>
        <pc:sldMkLst>
          <pc:docMk/>
          <pc:sldMk cId="365702279" sldId="281"/>
        </pc:sldMkLst>
        <pc:spChg chg="mod">
          <ac:chgData name="Сергей Гуцуляк" userId="c49c0ff5f4617ec6" providerId="LiveId" clId="{D6EAC873-26A0-4547-938D-1C6632876794}" dt="2023-03-11T17:14:24.371" v="595" actId="1076"/>
          <ac:spMkLst>
            <pc:docMk/>
            <pc:sldMk cId="365702279" sldId="281"/>
            <ac:spMk id="3" creationId="{229E52A8-8802-8F4F-D24E-9174E4868406}"/>
          </ac:spMkLst>
        </pc:spChg>
      </pc:sldChg>
      <pc:sldChg chg="modSp mod">
        <pc:chgData name="Сергей Гуцуляк" userId="c49c0ff5f4617ec6" providerId="LiveId" clId="{D6EAC873-26A0-4547-938D-1C6632876794}" dt="2023-03-11T17:21:28.848" v="704" actId="20577"/>
        <pc:sldMkLst>
          <pc:docMk/>
          <pc:sldMk cId="1424607056" sldId="282"/>
        </pc:sldMkLst>
        <pc:spChg chg="mod">
          <ac:chgData name="Сергей Гуцуляк" userId="c49c0ff5f4617ec6" providerId="LiveId" clId="{D6EAC873-26A0-4547-938D-1C6632876794}" dt="2023-03-11T17:21:28.848" v="704" actId="20577"/>
          <ac:spMkLst>
            <pc:docMk/>
            <pc:sldMk cId="1424607056" sldId="282"/>
            <ac:spMk id="3" creationId="{229E52A8-8802-8F4F-D24E-9174E4868406}"/>
          </ac:spMkLst>
        </pc:spChg>
      </pc:sldChg>
      <pc:sldChg chg="del">
        <pc:chgData name="Сергей Гуцуляк" userId="c49c0ff5f4617ec6" providerId="LiveId" clId="{D6EAC873-26A0-4547-938D-1C6632876794}" dt="2023-03-11T17:22:18.027" v="708" actId="47"/>
        <pc:sldMkLst>
          <pc:docMk/>
          <pc:sldMk cId="2643443006" sldId="283"/>
        </pc:sldMkLst>
      </pc:sldChg>
      <pc:sldChg chg="del">
        <pc:chgData name="Сергей Гуцуляк" userId="c49c0ff5f4617ec6" providerId="LiveId" clId="{D6EAC873-26A0-4547-938D-1C6632876794}" dt="2023-03-11T17:28:38.498" v="834" actId="47"/>
        <pc:sldMkLst>
          <pc:docMk/>
          <pc:sldMk cId="2093129386" sldId="284"/>
        </pc:sldMkLst>
      </pc:sldChg>
      <pc:sldChg chg="del">
        <pc:chgData name="Сергей Гуцуляк" userId="c49c0ff5f4617ec6" providerId="LiveId" clId="{D6EAC873-26A0-4547-938D-1C6632876794}" dt="2023-03-11T18:38:54.360" v="2142" actId="47"/>
        <pc:sldMkLst>
          <pc:docMk/>
          <pc:sldMk cId="1548793459" sldId="286"/>
        </pc:sldMkLst>
      </pc:sldChg>
      <pc:sldChg chg="del">
        <pc:chgData name="Сергей Гуцуляк" userId="c49c0ff5f4617ec6" providerId="LiveId" clId="{D6EAC873-26A0-4547-938D-1C6632876794}" dt="2023-03-11T18:26:50.157" v="1825" actId="47"/>
        <pc:sldMkLst>
          <pc:docMk/>
          <pc:sldMk cId="1519344082" sldId="287"/>
        </pc:sldMkLst>
      </pc:sldChg>
      <pc:sldChg chg="modSp mod">
        <pc:chgData name="Сергей Гуцуляк" userId="c49c0ff5f4617ec6" providerId="LiveId" clId="{D6EAC873-26A0-4547-938D-1C6632876794}" dt="2023-03-11T18:44:22.886" v="2333" actId="20577"/>
        <pc:sldMkLst>
          <pc:docMk/>
          <pc:sldMk cId="1769642788" sldId="288"/>
        </pc:sldMkLst>
        <pc:spChg chg="mod">
          <ac:chgData name="Сергей Гуцуляк" userId="c49c0ff5f4617ec6" providerId="LiveId" clId="{D6EAC873-26A0-4547-938D-1C6632876794}" dt="2023-03-11T18:44:22.886" v="2333" actId="20577"/>
          <ac:spMkLst>
            <pc:docMk/>
            <pc:sldMk cId="1769642788" sldId="288"/>
            <ac:spMk id="3" creationId="{314F7628-58AB-EBF5-D193-0A11AE023D97}"/>
          </ac:spMkLst>
        </pc:spChg>
        <pc:graphicFrameChg chg="mod">
          <ac:chgData name="Сергей Гуцуляк" userId="c49c0ff5f4617ec6" providerId="LiveId" clId="{D6EAC873-26A0-4547-938D-1C6632876794}" dt="2023-03-11T18:43:59.332" v="2326" actId="1076"/>
          <ac:graphicFrameMkLst>
            <pc:docMk/>
            <pc:sldMk cId="1769642788" sldId="288"/>
            <ac:graphicFrameMk id="2" creationId="{2518C409-7ECA-6097-11E2-B1748487E820}"/>
          </ac:graphicFrameMkLst>
        </pc:graphicFrameChg>
      </pc:sldChg>
      <pc:sldChg chg="del">
        <pc:chgData name="Сергей Гуцуляк" userId="c49c0ff5f4617ec6" providerId="LiveId" clId="{D6EAC873-26A0-4547-938D-1C6632876794}" dt="2023-03-11T17:28:33.840" v="833" actId="47"/>
        <pc:sldMkLst>
          <pc:docMk/>
          <pc:sldMk cId="2711278515" sldId="289"/>
        </pc:sldMkLst>
      </pc:sldChg>
      <pc:sldChg chg="modSp mod">
        <pc:chgData name="Сергей Гуцуляк" userId="c49c0ff5f4617ec6" providerId="LiveId" clId="{D6EAC873-26A0-4547-938D-1C6632876794}" dt="2023-03-11T19:03:24.555" v="2392" actId="1076"/>
        <pc:sldMkLst>
          <pc:docMk/>
          <pc:sldMk cId="3839067514" sldId="290"/>
        </pc:sldMkLst>
        <pc:spChg chg="mod">
          <ac:chgData name="Сергей Гуцуляк" userId="c49c0ff5f4617ec6" providerId="LiveId" clId="{D6EAC873-26A0-4547-938D-1C6632876794}" dt="2023-03-11T19:03:24.555" v="2392" actId="1076"/>
          <ac:spMkLst>
            <pc:docMk/>
            <pc:sldMk cId="3839067514" sldId="290"/>
            <ac:spMk id="3" creationId="{229E52A8-8802-8F4F-D24E-9174E4868406}"/>
          </ac:spMkLst>
        </pc:spChg>
      </pc:sldChg>
      <pc:sldChg chg="addSp delSp modSp add mod ord modAnim">
        <pc:chgData name="Сергей Гуцуляк" userId="c49c0ff5f4617ec6" providerId="LiveId" clId="{D6EAC873-26A0-4547-938D-1C6632876794}" dt="2023-03-11T19:11:21.209" v="2459" actId="20577"/>
        <pc:sldMkLst>
          <pc:docMk/>
          <pc:sldMk cId="309098477" sldId="291"/>
        </pc:sldMkLst>
        <pc:spChg chg="mod">
          <ac:chgData name="Сергей Гуцуляк" userId="c49c0ff5f4617ec6" providerId="LiveId" clId="{D6EAC873-26A0-4547-938D-1C6632876794}" dt="2023-03-11T19:11:21.209" v="2459" actId="20577"/>
          <ac:spMkLst>
            <pc:docMk/>
            <pc:sldMk cId="309098477" sldId="291"/>
            <ac:spMk id="3" creationId="{314F7628-58AB-EBF5-D193-0A11AE023D97}"/>
          </ac:spMkLst>
        </pc:spChg>
        <pc:spChg chg="mod">
          <ac:chgData name="Сергей Гуцуляк" userId="c49c0ff5f4617ec6" providerId="LiveId" clId="{D6EAC873-26A0-4547-938D-1C6632876794}" dt="2023-03-11T18:56:46.730" v="2356" actId="20577"/>
          <ac:spMkLst>
            <pc:docMk/>
            <pc:sldMk cId="309098477" sldId="291"/>
            <ac:spMk id="4" creationId="{4FF90C01-04F0-1690-2CFC-81B6C980C0F0}"/>
          </ac:spMkLst>
        </pc:spChg>
        <pc:spChg chg="mod">
          <ac:chgData name="Сергей Гуцуляк" userId="c49c0ff5f4617ec6" providerId="LiveId" clId="{D6EAC873-26A0-4547-938D-1C6632876794}" dt="2023-03-11T17:29:04.403" v="835" actId="1076"/>
          <ac:spMkLst>
            <pc:docMk/>
            <pc:sldMk cId="309098477" sldId="291"/>
            <ac:spMk id="6" creationId="{619649FF-7DF9-F97A-0AC3-5F76008D5F28}"/>
          </ac:spMkLst>
        </pc:spChg>
        <pc:spChg chg="add del mod">
          <ac:chgData name="Сергей Гуцуляк" userId="c49c0ff5f4617ec6" providerId="LiveId" clId="{D6EAC873-26A0-4547-938D-1C6632876794}" dt="2023-03-11T17:16:34.437" v="645" actId="33987"/>
          <ac:spMkLst>
            <pc:docMk/>
            <pc:sldMk cId="309098477" sldId="291"/>
            <ac:spMk id="7" creationId="{2A96BC66-FC6E-088D-B1C5-E33E3642E60C}"/>
          </ac:spMkLst>
        </pc:spChg>
        <pc:graphicFrameChg chg="mod">
          <ac:chgData name="Сергей Гуцуляк" userId="c49c0ff5f4617ec6" providerId="LiveId" clId="{D6EAC873-26A0-4547-938D-1C6632876794}" dt="2023-03-11T18:56:35.816" v="2350" actId="14100"/>
          <ac:graphicFrameMkLst>
            <pc:docMk/>
            <pc:sldMk cId="309098477" sldId="291"/>
            <ac:graphicFrameMk id="2" creationId="{2518C409-7ECA-6097-11E2-B1748487E820}"/>
          </ac:graphicFrameMkLst>
        </pc:graphicFrameChg>
      </pc:sldChg>
      <pc:sldChg chg="modSp add mod ord modAnim">
        <pc:chgData name="Сергей Гуцуляк" userId="c49c0ff5f4617ec6" providerId="LiveId" clId="{D6EAC873-26A0-4547-938D-1C6632876794}" dt="2023-03-11T19:11:30.006" v="2461" actId="20577"/>
        <pc:sldMkLst>
          <pc:docMk/>
          <pc:sldMk cId="4279412946" sldId="292"/>
        </pc:sldMkLst>
        <pc:spChg chg="mod">
          <ac:chgData name="Сергей Гуцуляк" userId="c49c0ff5f4617ec6" providerId="LiveId" clId="{D6EAC873-26A0-4547-938D-1C6632876794}" dt="2023-03-11T19:11:30.006" v="2461" actId="20577"/>
          <ac:spMkLst>
            <pc:docMk/>
            <pc:sldMk cId="4279412946" sldId="292"/>
            <ac:spMk id="3" creationId="{314F7628-58AB-EBF5-D193-0A11AE023D97}"/>
          </ac:spMkLst>
        </pc:spChg>
        <pc:spChg chg="mod">
          <ac:chgData name="Сергей Гуцуляк" userId="c49c0ff5f4617ec6" providerId="LiveId" clId="{D6EAC873-26A0-4547-938D-1C6632876794}" dt="2023-03-11T18:58:51.256" v="2364" actId="20577"/>
          <ac:spMkLst>
            <pc:docMk/>
            <pc:sldMk cId="4279412946" sldId="292"/>
            <ac:spMk id="4" creationId="{4FF90C01-04F0-1690-2CFC-81B6C980C0F0}"/>
          </ac:spMkLst>
        </pc:spChg>
        <pc:spChg chg="mod">
          <ac:chgData name="Сергей Гуцуляк" userId="c49c0ff5f4617ec6" providerId="LiveId" clId="{D6EAC873-26A0-4547-938D-1C6632876794}" dt="2023-03-11T17:29:25.795" v="836" actId="1076"/>
          <ac:spMkLst>
            <pc:docMk/>
            <pc:sldMk cId="4279412946" sldId="292"/>
            <ac:spMk id="6" creationId="{619649FF-7DF9-F97A-0AC3-5F76008D5F28}"/>
          </ac:spMkLst>
        </pc:spChg>
      </pc:sldChg>
      <pc:sldChg chg="modSp add ord modAnim">
        <pc:chgData name="Сергей Гуцуляк" userId="c49c0ff5f4617ec6" providerId="LiveId" clId="{D6EAC873-26A0-4547-938D-1C6632876794}" dt="2023-03-11T19:05:05.586" v="2394" actId="20577"/>
        <pc:sldMkLst>
          <pc:docMk/>
          <pc:sldMk cId="4085782337" sldId="293"/>
        </pc:sldMkLst>
        <pc:spChg chg="mod">
          <ac:chgData name="Сергей Гуцуляк" userId="c49c0ff5f4617ec6" providerId="LiveId" clId="{D6EAC873-26A0-4547-938D-1C6632876794}" dt="2023-03-11T19:05:05.586" v="2394" actId="20577"/>
          <ac:spMkLst>
            <pc:docMk/>
            <pc:sldMk cId="4085782337" sldId="293"/>
            <ac:spMk id="3" creationId="{314F7628-58AB-EBF5-D193-0A11AE023D97}"/>
          </ac:spMkLst>
        </pc:spChg>
        <pc:spChg chg="mod">
          <ac:chgData name="Сергей Гуцуляк" userId="c49c0ff5f4617ec6" providerId="LiveId" clId="{D6EAC873-26A0-4547-938D-1C6632876794}" dt="2023-03-11T19:00:34.923" v="2375" actId="20577"/>
          <ac:spMkLst>
            <pc:docMk/>
            <pc:sldMk cId="4085782337" sldId="293"/>
            <ac:spMk id="4" creationId="{4FF90C01-04F0-1690-2CFC-81B6C980C0F0}"/>
          </ac:spMkLst>
        </pc:spChg>
        <pc:spChg chg="mod">
          <ac:chgData name="Сергей Гуцуляк" userId="c49c0ff5f4617ec6" providerId="LiveId" clId="{D6EAC873-26A0-4547-938D-1C6632876794}" dt="2023-03-11T17:30:41.381" v="895" actId="20577"/>
          <ac:spMkLst>
            <pc:docMk/>
            <pc:sldMk cId="4085782337" sldId="293"/>
            <ac:spMk id="6" creationId="{619649FF-7DF9-F97A-0AC3-5F76008D5F28}"/>
          </ac:spMkLst>
        </pc:spChg>
      </pc:sldChg>
      <pc:sldChg chg="modSp add mod ord">
        <pc:chgData name="Сергей Гуцуляк" userId="c49c0ff5f4617ec6" providerId="LiveId" clId="{D6EAC873-26A0-4547-938D-1C6632876794}" dt="2023-03-11T17:33:11.320" v="979" actId="14100"/>
        <pc:sldMkLst>
          <pc:docMk/>
          <pc:sldMk cId="2671861807" sldId="294"/>
        </pc:sldMkLst>
        <pc:spChg chg="mod">
          <ac:chgData name="Сергей Гуцуляк" userId="c49c0ff5f4617ec6" providerId="LiveId" clId="{D6EAC873-26A0-4547-938D-1C6632876794}" dt="2023-03-11T17:33:11.320" v="979" actId="14100"/>
          <ac:spMkLst>
            <pc:docMk/>
            <pc:sldMk cId="2671861807" sldId="294"/>
            <ac:spMk id="3" creationId="{229E52A8-8802-8F4F-D24E-9174E4868406}"/>
          </ac:spMkLst>
        </pc:spChg>
      </pc:sldChg>
      <pc:sldChg chg="modSp add mod">
        <pc:chgData name="Сергей Гуцуляк" userId="c49c0ff5f4617ec6" providerId="LiveId" clId="{D6EAC873-26A0-4547-938D-1C6632876794}" dt="2023-03-11T17:34:10.183" v="1037" actId="1076"/>
        <pc:sldMkLst>
          <pc:docMk/>
          <pc:sldMk cId="3946460645" sldId="295"/>
        </pc:sldMkLst>
        <pc:spChg chg="mod">
          <ac:chgData name="Сергей Гуцуляк" userId="c49c0ff5f4617ec6" providerId="LiveId" clId="{D6EAC873-26A0-4547-938D-1C6632876794}" dt="2023-03-11T17:34:10.183" v="1037" actId="1076"/>
          <ac:spMkLst>
            <pc:docMk/>
            <pc:sldMk cId="3946460645" sldId="295"/>
            <ac:spMk id="3" creationId="{229E52A8-8802-8F4F-D24E-9174E4868406}"/>
          </ac:spMkLst>
        </pc:spChg>
        <pc:graphicFrameChg chg="mod">
          <ac:chgData name="Сергей Гуцуляк" userId="c49c0ff5f4617ec6" providerId="LiveId" clId="{D6EAC873-26A0-4547-938D-1C6632876794}" dt="2023-03-11T17:34:04.872" v="1036" actId="1076"/>
          <ac:graphicFrameMkLst>
            <pc:docMk/>
            <pc:sldMk cId="3946460645" sldId="295"/>
            <ac:graphicFrameMk id="2" creationId="{2518C409-7ECA-6097-11E2-B1748487E820}"/>
          </ac:graphicFrameMkLst>
        </pc:graphicFrameChg>
      </pc:sldChg>
      <pc:sldChg chg="modSp add mod">
        <pc:chgData name="Сергей Гуцуляк" userId="c49c0ff5f4617ec6" providerId="LiveId" clId="{D6EAC873-26A0-4547-938D-1C6632876794}" dt="2023-03-11T17:38:44.055" v="1045" actId="20577"/>
        <pc:sldMkLst>
          <pc:docMk/>
          <pc:sldMk cId="3760254005" sldId="296"/>
        </pc:sldMkLst>
        <pc:spChg chg="mod">
          <ac:chgData name="Сергей Гуцуляк" userId="c49c0ff5f4617ec6" providerId="LiveId" clId="{D6EAC873-26A0-4547-938D-1C6632876794}" dt="2023-03-11T17:38:44.055" v="1045" actId="20577"/>
          <ac:spMkLst>
            <pc:docMk/>
            <pc:sldMk cId="3760254005" sldId="296"/>
            <ac:spMk id="3" creationId="{229E52A8-8802-8F4F-D24E-9174E4868406}"/>
          </ac:spMkLst>
        </pc:spChg>
      </pc:sldChg>
      <pc:sldChg chg="modSp add mod ord modAnim">
        <pc:chgData name="Сергей Гуцуляк" userId="c49c0ff5f4617ec6" providerId="LiveId" clId="{D6EAC873-26A0-4547-938D-1C6632876794}" dt="2023-03-11T19:12:10.241" v="2465" actId="20577"/>
        <pc:sldMkLst>
          <pc:docMk/>
          <pc:sldMk cId="3471736742" sldId="297"/>
        </pc:sldMkLst>
        <pc:spChg chg="mod">
          <ac:chgData name="Сергей Гуцуляк" userId="c49c0ff5f4617ec6" providerId="LiveId" clId="{D6EAC873-26A0-4547-938D-1C6632876794}" dt="2023-03-11T19:12:10.241" v="2465" actId="20577"/>
          <ac:spMkLst>
            <pc:docMk/>
            <pc:sldMk cId="3471736742" sldId="297"/>
            <ac:spMk id="3" creationId="{314F7628-58AB-EBF5-D193-0A11AE023D97}"/>
          </ac:spMkLst>
        </pc:spChg>
        <pc:spChg chg="mod">
          <ac:chgData name="Сергей Гуцуляк" userId="c49c0ff5f4617ec6" providerId="LiveId" clId="{D6EAC873-26A0-4547-938D-1C6632876794}" dt="2023-03-11T19:06:53.305" v="2400" actId="20577"/>
          <ac:spMkLst>
            <pc:docMk/>
            <pc:sldMk cId="3471736742" sldId="297"/>
            <ac:spMk id="4" creationId="{4FF90C01-04F0-1690-2CFC-81B6C980C0F0}"/>
          </ac:spMkLst>
        </pc:spChg>
        <pc:spChg chg="mod">
          <ac:chgData name="Сергей Гуцуляк" userId="c49c0ff5f4617ec6" providerId="LiveId" clId="{D6EAC873-26A0-4547-938D-1C6632876794}" dt="2023-03-11T19:12:05.718" v="2463" actId="20577"/>
          <ac:spMkLst>
            <pc:docMk/>
            <pc:sldMk cId="3471736742" sldId="297"/>
            <ac:spMk id="6" creationId="{619649FF-7DF9-F97A-0AC3-5F76008D5F28}"/>
          </ac:spMkLst>
        </pc:spChg>
        <pc:graphicFrameChg chg="mod">
          <ac:chgData name="Сергей Гуцуляк" userId="c49c0ff5f4617ec6" providerId="LiveId" clId="{D6EAC873-26A0-4547-938D-1C6632876794}" dt="2023-03-11T17:39:35.189" v="1052"/>
          <ac:graphicFrameMkLst>
            <pc:docMk/>
            <pc:sldMk cId="3471736742" sldId="297"/>
            <ac:graphicFrameMk id="2" creationId="{2518C409-7ECA-6097-11E2-B1748487E820}"/>
          </ac:graphicFrameMkLst>
        </pc:graphicFrameChg>
      </pc:sldChg>
      <pc:sldChg chg="modSp add mod modAnim">
        <pc:chgData name="Сергей Гуцуляк" userId="c49c0ff5f4617ec6" providerId="LiveId" clId="{D6EAC873-26A0-4547-938D-1C6632876794}" dt="2023-03-11T19:22:08.224" v="2475" actId="20577"/>
        <pc:sldMkLst>
          <pc:docMk/>
          <pc:sldMk cId="1860614488" sldId="298"/>
        </pc:sldMkLst>
        <pc:spChg chg="mod">
          <ac:chgData name="Сергей Гуцуляк" userId="c49c0ff5f4617ec6" providerId="LiveId" clId="{D6EAC873-26A0-4547-938D-1C6632876794}" dt="2023-03-11T19:22:08.224" v="2475" actId="20577"/>
          <ac:spMkLst>
            <pc:docMk/>
            <pc:sldMk cId="1860614488" sldId="298"/>
            <ac:spMk id="4" creationId="{4FF90C01-04F0-1690-2CFC-81B6C980C0F0}"/>
          </ac:spMkLst>
        </pc:spChg>
        <pc:spChg chg="mod">
          <ac:chgData name="Сергей Гуцуляк" userId="c49c0ff5f4617ec6" providerId="LiveId" clId="{D6EAC873-26A0-4547-938D-1C6632876794}" dt="2023-03-11T17:47:23.705" v="1262" actId="20577"/>
          <ac:spMkLst>
            <pc:docMk/>
            <pc:sldMk cId="1860614488" sldId="298"/>
            <ac:spMk id="6" creationId="{619649FF-7DF9-F97A-0AC3-5F76008D5F28}"/>
          </ac:spMkLst>
        </pc:spChg>
      </pc:sldChg>
      <pc:sldChg chg="modSp add mod modAnim">
        <pc:chgData name="Сергей Гуцуляк" userId="c49c0ff5f4617ec6" providerId="LiveId" clId="{D6EAC873-26A0-4547-938D-1C6632876794}" dt="2023-03-11T19:12:20.821" v="2467" actId="20577"/>
        <pc:sldMkLst>
          <pc:docMk/>
          <pc:sldMk cId="785565698" sldId="299"/>
        </pc:sldMkLst>
        <pc:spChg chg="mod">
          <ac:chgData name="Сергей Гуцуляк" userId="c49c0ff5f4617ec6" providerId="LiveId" clId="{D6EAC873-26A0-4547-938D-1C6632876794}" dt="2023-03-11T19:12:20.821" v="2467" actId="20577"/>
          <ac:spMkLst>
            <pc:docMk/>
            <pc:sldMk cId="785565698" sldId="299"/>
            <ac:spMk id="3" creationId="{314F7628-58AB-EBF5-D193-0A11AE023D97}"/>
          </ac:spMkLst>
        </pc:spChg>
        <pc:spChg chg="mod">
          <ac:chgData name="Сергей Гуцуляк" userId="c49c0ff5f4617ec6" providerId="LiveId" clId="{D6EAC873-26A0-4547-938D-1C6632876794}" dt="2023-03-11T19:07:57.762" v="2419" actId="20577"/>
          <ac:spMkLst>
            <pc:docMk/>
            <pc:sldMk cId="785565698" sldId="299"/>
            <ac:spMk id="4" creationId="{4FF90C01-04F0-1690-2CFC-81B6C980C0F0}"/>
          </ac:spMkLst>
        </pc:spChg>
        <pc:spChg chg="mod">
          <ac:chgData name="Сергей Гуцуляк" userId="c49c0ff5f4617ec6" providerId="LiveId" clId="{D6EAC873-26A0-4547-938D-1C6632876794}" dt="2023-03-11T17:47:37.522" v="1263" actId="1076"/>
          <ac:spMkLst>
            <pc:docMk/>
            <pc:sldMk cId="785565698" sldId="299"/>
            <ac:spMk id="6" creationId="{619649FF-7DF9-F97A-0AC3-5F76008D5F28}"/>
          </ac:spMkLst>
        </pc:spChg>
      </pc:sldChg>
      <pc:sldChg chg="modSp add mod ord">
        <pc:chgData name="Сергей Гуцуляк" userId="c49c0ff5f4617ec6" providerId="LiveId" clId="{D6EAC873-26A0-4547-938D-1C6632876794}" dt="2023-03-11T17:46:24.957" v="1226" actId="1076"/>
        <pc:sldMkLst>
          <pc:docMk/>
          <pc:sldMk cId="1647473768" sldId="300"/>
        </pc:sldMkLst>
        <pc:spChg chg="mod">
          <ac:chgData name="Сергей Гуцуляк" userId="c49c0ff5f4617ec6" providerId="LiveId" clId="{D6EAC873-26A0-4547-938D-1C6632876794}" dt="2023-03-11T17:46:24.957" v="1226" actId="1076"/>
          <ac:spMkLst>
            <pc:docMk/>
            <pc:sldMk cId="1647473768" sldId="300"/>
            <ac:spMk id="3" creationId="{229E52A8-8802-8F4F-D24E-9174E4868406}"/>
          </ac:spMkLst>
        </pc:spChg>
      </pc:sldChg>
      <pc:sldChg chg="modSp add mod ord">
        <pc:chgData name="Сергей Гуцуляк" userId="c49c0ff5f4617ec6" providerId="LiveId" clId="{D6EAC873-26A0-4547-938D-1C6632876794}" dt="2023-03-11T17:49:12.579" v="1330" actId="20577"/>
        <pc:sldMkLst>
          <pc:docMk/>
          <pc:sldMk cId="3513069215" sldId="301"/>
        </pc:sldMkLst>
        <pc:spChg chg="mod">
          <ac:chgData name="Сергей Гуцуляк" userId="c49c0ff5f4617ec6" providerId="LiveId" clId="{D6EAC873-26A0-4547-938D-1C6632876794}" dt="2023-03-11T17:49:12.579" v="1330" actId="20577"/>
          <ac:spMkLst>
            <pc:docMk/>
            <pc:sldMk cId="3513069215" sldId="301"/>
            <ac:spMk id="3" creationId="{229E52A8-8802-8F4F-D24E-9174E4868406}"/>
          </ac:spMkLst>
        </pc:spChg>
      </pc:sldChg>
      <pc:sldChg chg="modSp add mod modAnim">
        <pc:chgData name="Сергей Гуцуляк" userId="c49c0ff5f4617ec6" providerId="LiveId" clId="{D6EAC873-26A0-4547-938D-1C6632876794}" dt="2023-03-11T19:30:43.137" v="2504"/>
        <pc:sldMkLst>
          <pc:docMk/>
          <pc:sldMk cId="2626719301" sldId="302"/>
        </pc:sldMkLst>
        <pc:spChg chg="mod">
          <ac:chgData name="Сергей Гуцуляк" userId="c49c0ff5f4617ec6" providerId="LiveId" clId="{D6EAC873-26A0-4547-938D-1C6632876794}" dt="2023-03-11T19:29:10.568" v="2495" actId="20577"/>
          <ac:spMkLst>
            <pc:docMk/>
            <pc:sldMk cId="2626719301" sldId="302"/>
            <ac:spMk id="3" creationId="{229E52A8-8802-8F4F-D24E-9174E4868406}"/>
          </ac:spMkLst>
        </pc:spChg>
        <pc:graphicFrameChg chg="mod">
          <ac:chgData name="Сергей Гуцуляк" userId="c49c0ff5f4617ec6" providerId="LiveId" clId="{D6EAC873-26A0-4547-938D-1C6632876794}" dt="2023-03-11T17:50:35.799" v="1366"/>
          <ac:graphicFrameMkLst>
            <pc:docMk/>
            <pc:sldMk cId="2626719301" sldId="302"/>
            <ac:graphicFrameMk id="2" creationId="{2518C409-7ECA-6097-11E2-B1748487E820}"/>
          </ac:graphicFrameMkLst>
        </pc:graphicFrameChg>
      </pc:sldChg>
      <pc:sldChg chg="modSp add mod ord modAnim">
        <pc:chgData name="Сергей Гуцуляк" userId="c49c0ff5f4617ec6" providerId="LiveId" clId="{D6EAC873-26A0-4547-938D-1C6632876794}" dt="2023-03-11T19:23:20.802" v="2479" actId="20577"/>
        <pc:sldMkLst>
          <pc:docMk/>
          <pc:sldMk cId="1726977397" sldId="303"/>
        </pc:sldMkLst>
        <pc:spChg chg="mod">
          <ac:chgData name="Сергей Гуцуляк" userId="c49c0ff5f4617ec6" providerId="LiveId" clId="{D6EAC873-26A0-4547-938D-1C6632876794}" dt="2023-03-11T19:23:20.802" v="2479" actId="20577"/>
          <ac:spMkLst>
            <pc:docMk/>
            <pc:sldMk cId="1726977397" sldId="303"/>
            <ac:spMk id="3" creationId="{314F7628-58AB-EBF5-D193-0A11AE023D97}"/>
          </ac:spMkLst>
        </pc:spChg>
        <pc:spChg chg="mod">
          <ac:chgData name="Сергей Гуцуляк" userId="c49c0ff5f4617ec6" providerId="LiveId" clId="{D6EAC873-26A0-4547-938D-1C6632876794}" dt="2023-03-11T19:08:24.416" v="2434" actId="20577"/>
          <ac:spMkLst>
            <pc:docMk/>
            <pc:sldMk cId="1726977397" sldId="303"/>
            <ac:spMk id="4" creationId="{4FF90C01-04F0-1690-2CFC-81B6C980C0F0}"/>
          </ac:spMkLst>
        </pc:spChg>
        <pc:spChg chg="mod">
          <ac:chgData name="Сергей Гуцуляк" userId="c49c0ff5f4617ec6" providerId="LiveId" clId="{D6EAC873-26A0-4547-938D-1C6632876794}" dt="2023-03-11T18:28:04.891" v="1850" actId="20577"/>
          <ac:spMkLst>
            <pc:docMk/>
            <pc:sldMk cId="1726977397" sldId="303"/>
            <ac:spMk id="6" creationId="{619649FF-7DF9-F97A-0AC3-5F76008D5F28}"/>
          </ac:spMkLst>
        </pc:spChg>
      </pc:sldChg>
      <pc:sldChg chg="modSp add mod ord">
        <pc:chgData name="Сергей Гуцуляк" userId="c49c0ff5f4617ec6" providerId="LiveId" clId="{D6EAC873-26A0-4547-938D-1C6632876794}" dt="2023-03-11T18:29:43.905" v="1918" actId="20577"/>
        <pc:sldMkLst>
          <pc:docMk/>
          <pc:sldMk cId="1281451599" sldId="304"/>
        </pc:sldMkLst>
        <pc:spChg chg="mod">
          <ac:chgData name="Сергей Гуцуляк" userId="c49c0ff5f4617ec6" providerId="LiveId" clId="{D6EAC873-26A0-4547-938D-1C6632876794}" dt="2023-03-11T18:29:43.905" v="1918" actId="20577"/>
          <ac:spMkLst>
            <pc:docMk/>
            <pc:sldMk cId="1281451599" sldId="304"/>
            <ac:spMk id="3" creationId="{229E52A8-8802-8F4F-D24E-9174E4868406}"/>
          </ac:spMkLst>
        </pc:spChg>
      </pc:sldChg>
      <pc:sldChg chg="modSp add mod ord modAnim">
        <pc:chgData name="Сергей Гуцуляк" userId="c49c0ff5f4617ec6" providerId="LiveId" clId="{D6EAC873-26A0-4547-938D-1C6632876794}" dt="2023-03-11T19:32:01.702" v="2505"/>
        <pc:sldMkLst>
          <pc:docMk/>
          <pc:sldMk cId="898775889" sldId="305"/>
        </pc:sldMkLst>
        <pc:spChg chg="mod">
          <ac:chgData name="Сергей Гуцуляк" userId="c49c0ff5f4617ec6" providerId="LiveId" clId="{D6EAC873-26A0-4547-938D-1C6632876794}" dt="2023-03-11T19:09:24.367" v="2457" actId="20577"/>
          <ac:spMkLst>
            <pc:docMk/>
            <pc:sldMk cId="898775889" sldId="305"/>
            <ac:spMk id="3" creationId="{314F7628-58AB-EBF5-D193-0A11AE023D97}"/>
          </ac:spMkLst>
        </pc:spChg>
        <pc:spChg chg="mod">
          <ac:chgData name="Сергей Гуцуляк" userId="c49c0ff5f4617ec6" providerId="LiveId" clId="{D6EAC873-26A0-4547-938D-1C6632876794}" dt="2023-03-11T19:08:33.821" v="2440" actId="20577"/>
          <ac:spMkLst>
            <pc:docMk/>
            <pc:sldMk cId="898775889" sldId="305"/>
            <ac:spMk id="4" creationId="{4FF90C01-04F0-1690-2CFC-81B6C980C0F0}"/>
          </ac:spMkLst>
        </pc:spChg>
        <pc:spChg chg="mod">
          <ac:chgData name="Сергей Гуцуляк" userId="c49c0ff5f4617ec6" providerId="LiveId" clId="{D6EAC873-26A0-4547-938D-1C6632876794}" dt="2023-03-11T18:33:19.751" v="1992" actId="20577"/>
          <ac:spMkLst>
            <pc:docMk/>
            <pc:sldMk cId="898775889" sldId="305"/>
            <ac:spMk id="6" creationId="{619649FF-7DF9-F97A-0AC3-5F76008D5F28}"/>
          </ac:spMkLst>
        </pc:spChg>
      </pc:sldChg>
      <pc:sldChg chg="modSp add mod ord modAnim">
        <pc:chgData name="Сергей Гуцуляк" userId="c49c0ff5f4617ec6" providerId="LiveId" clId="{D6EAC873-26A0-4547-938D-1C6632876794}" dt="2023-03-11T19:33:13.206" v="2506"/>
        <pc:sldMkLst>
          <pc:docMk/>
          <pc:sldMk cId="966990603" sldId="306"/>
        </pc:sldMkLst>
        <pc:spChg chg="mod">
          <ac:chgData name="Сергей Гуцуляк" userId="c49c0ff5f4617ec6" providerId="LiveId" clId="{D6EAC873-26A0-4547-938D-1C6632876794}" dt="2023-03-11T19:09:15.787" v="2455" actId="20577"/>
          <ac:spMkLst>
            <pc:docMk/>
            <pc:sldMk cId="966990603" sldId="306"/>
            <ac:spMk id="3" creationId="{314F7628-58AB-EBF5-D193-0A11AE023D97}"/>
          </ac:spMkLst>
        </pc:spChg>
        <pc:spChg chg="mod">
          <ac:chgData name="Сергей Гуцуляк" userId="c49c0ff5f4617ec6" providerId="LiveId" clId="{D6EAC873-26A0-4547-938D-1C6632876794}" dt="2023-03-11T19:08:45.889" v="2449" actId="20577"/>
          <ac:spMkLst>
            <pc:docMk/>
            <pc:sldMk cId="966990603" sldId="306"/>
            <ac:spMk id="4" creationId="{4FF90C01-04F0-1690-2CFC-81B6C980C0F0}"/>
          </ac:spMkLst>
        </pc:spChg>
        <pc:spChg chg="mod">
          <ac:chgData name="Сергей Гуцуляк" userId="c49c0ff5f4617ec6" providerId="LiveId" clId="{D6EAC873-26A0-4547-938D-1C6632876794}" dt="2023-03-11T18:38:25.099" v="2138" actId="20577"/>
          <ac:spMkLst>
            <pc:docMk/>
            <pc:sldMk cId="966990603" sldId="306"/>
            <ac:spMk id="6" creationId="{619649FF-7DF9-F97A-0AC3-5F76008D5F28}"/>
          </ac:spMkLst>
        </pc:spChg>
      </pc:sldChg>
      <pc:sldChg chg="modSp add mod ord">
        <pc:chgData name="Сергей Гуцуляк" userId="c49c0ff5f4617ec6" providerId="LiveId" clId="{D6EAC873-26A0-4547-938D-1C6632876794}" dt="2023-03-11T18:41:45.332" v="2289" actId="1076"/>
        <pc:sldMkLst>
          <pc:docMk/>
          <pc:sldMk cId="2512534178" sldId="307"/>
        </pc:sldMkLst>
        <pc:spChg chg="mod">
          <ac:chgData name="Сергей Гуцуляк" userId="c49c0ff5f4617ec6" providerId="LiveId" clId="{D6EAC873-26A0-4547-938D-1C6632876794}" dt="2023-03-11T18:41:45.332" v="2289" actId="1076"/>
          <ac:spMkLst>
            <pc:docMk/>
            <pc:sldMk cId="2512534178" sldId="307"/>
            <ac:spMk id="3" creationId="{229E52A8-8802-8F4F-D24E-9174E4868406}"/>
          </ac:spMkLst>
        </pc:spChg>
      </pc:sldChg>
      <pc:sldChg chg="modSp add mod">
        <pc:chgData name="Сергей Гуцуляк" userId="c49c0ff5f4617ec6" providerId="LiveId" clId="{D6EAC873-26A0-4547-938D-1C6632876794}" dt="2023-03-11T18:43:11.022" v="2320" actId="20577"/>
        <pc:sldMkLst>
          <pc:docMk/>
          <pc:sldMk cId="278868873" sldId="308"/>
        </pc:sldMkLst>
        <pc:spChg chg="mod">
          <ac:chgData name="Сергей Гуцуляк" userId="c49c0ff5f4617ec6" providerId="LiveId" clId="{D6EAC873-26A0-4547-938D-1C6632876794}" dt="2023-03-11T18:43:11.022" v="2320" actId="20577"/>
          <ac:spMkLst>
            <pc:docMk/>
            <pc:sldMk cId="278868873" sldId="308"/>
            <ac:spMk id="3" creationId="{229E52A8-8802-8F4F-D24E-9174E4868406}"/>
          </ac:spMkLst>
        </pc:spChg>
        <pc:graphicFrameChg chg="mod">
          <ac:chgData name="Сергей Гуцуляк" userId="c49c0ff5f4617ec6" providerId="LiveId" clId="{D6EAC873-26A0-4547-938D-1C6632876794}" dt="2023-03-11T18:42:30.316" v="2295" actId="1076"/>
          <ac:graphicFrameMkLst>
            <pc:docMk/>
            <pc:sldMk cId="278868873" sldId="308"/>
            <ac:graphicFrameMk id="2" creationId="{2518C409-7ECA-6097-11E2-B1748487E820}"/>
          </ac:graphicFrameMkLst>
        </pc:graphicFrameChg>
      </pc:sldChg>
      <pc:sldChg chg="addSp delSp modSp add mod ord">
        <pc:chgData name="Сергей Гуцуляк" userId="c49c0ff5f4617ec6" providerId="LiveId" clId="{D6EAC873-26A0-4547-938D-1C6632876794}" dt="2023-03-11T19:02:45.798" v="2391" actId="14100"/>
        <pc:sldMkLst>
          <pc:docMk/>
          <pc:sldMk cId="1201663389" sldId="309"/>
        </pc:sldMkLst>
        <pc:graphicFrameChg chg="add del">
          <ac:chgData name="Сергей Гуцуляк" userId="c49c0ff5f4617ec6" providerId="LiveId" clId="{D6EAC873-26A0-4547-938D-1C6632876794}" dt="2023-03-11T19:01:33.024" v="2381" actId="478"/>
          <ac:graphicFrameMkLst>
            <pc:docMk/>
            <pc:sldMk cId="1201663389" sldId="309"/>
            <ac:graphicFrameMk id="2" creationId="{2518C409-7ECA-6097-11E2-B1748487E820}"/>
          </ac:graphicFrameMkLst>
        </pc:graphicFrameChg>
        <pc:picChg chg="add mod">
          <ac:chgData name="Сергей Гуцуляк" userId="c49c0ff5f4617ec6" providerId="LiveId" clId="{D6EAC873-26A0-4547-938D-1C6632876794}" dt="2023-03-11T19:02:45.798" v="2391" actId="14100"/>
          <ac:picMkLst>
            <pc:docMk/>
            <pc:sldMk cId="1201663389" sldId="309"/>
            <ac:picMk id="4" creationId="{10A7B42B-49AD-3894-42E0-470A608721A1}"/>
          </ac:picMkLst>
        </pc:picChg>
      </pc:sldChg>
    </pc:docChg>
  </pc:docChgLst>
  <pc:docChgLst>
    <pc:chgData name="Сергей Гуцуляк" userId="c49c0ff5f4617ec6" providerId="LiveId" clId="{C7B127AC-57FE-402F-ACEC-92ED30015871}"/>
    <pc:docChg chg="undo custSel addSld delSld modSld sldOrd">
      <pc:chgData name="Сергей Гуцуляк" userId="c49c0ff5f4617ec6" providerId="LiveId" clId="{C7B127AC-57FE-402F-ACEC-92ED30015871}" dt="2023-02-25T18:19:33.408" v="3787" actId="20577"/>
      <pc:docMkLst>
        <pc:docMk/>
      </pc:docMkLst>
      <pc:sldChg chg="modSp add del">
        <pc:chgData name="Сергей Гуцуляк" userId="c49c0ff5f4617ec6" providerId="LiveId" clId="{C7B127AC-57FE-402F-ACEC-92ED30015871}" dt="2023-02-25T14:29:17.884" v="8" actId="14100"/>
        <pc:sldMkLst>
          <pc:docMk/>
          <pc:sldMk cId="3644561646" sldId="258"/>
        </pc:sldMkLst>
        <pc:graphicFrameChg chg="mod">
          <ac:chgData name="Сергей Гуцуляк" userId="c49c0ff5f4617ec6" providerId="LiveId" clId="{C7B127AC-57FE-402F-ACEC-92ED30015871}" dt="2023-02-25T14:29:17.884" v="8" actId="14100"/>
          <ac:graphicFrameMkLst>
            <pc:docMk/>
            <pc:sldMk cId="3644561646" sldId="258"/>
            <ac:graphicFrameMk id="2" creationId="{2518C409-7ECA-6097-11E2-B1748487E820}"/>
          </ac:graphicFrameMkLst>
        </pc:graphicFrameChg>
      </pc:sldChg>
      <pc:sldChg chg="add del">
        <pc:chgData name="Сергей Гуцуляк" userId="c49c0ff5f4617ec6" providerId="LiveId" clId="{C7B127AC-57FE-402F-ACEC-92ED30015871}" dt="2023-02-25T14:27:04.079" v="4" actId="47"/>
        <pc:sldMkLst>
          <pc:docMk/>
          <pc:sldMk cId="2562321045" sldId="259"/>
        </pc:sldMkLst>
      </pc:sldChg>
      <pc:sldChg chg="addSp modSp add mod">
        <pc:chgData name="Сергей Гуцуляк" userId="c49c0ff5f4617ec6" providerId="LiveId" clId="{C7B127AC-57FE-402F-ACEC-92ED30015871}" dt="2023-02-25T14:32:55.131" v="71"/>
        <pc:sldMkLst>
          <pc:docMk/>
          <pc:sldMk cId="2706533870" sldId="259"/>
        </pc:sldMkLst>
        <pc:spChg chg="add mod">
          <ac:chgData name="Сергей Гуцуляк" userId="c49c0ff5f4617ec6" providerId="LiveId" clId="{C7B127AC-57FE-402F-ACEC-92ED30015871}" dt="2023-02-25T14:32:55.131" v="71"/>
          <ac:spMkLst>
            <pc:docMk/>
            <pc:sldMk cId="2706533870" sldId="259"/>
            <ac:spMk id="3" creationId="{314F7628-58AB-EBF5-D193-0A11AE023D97}"/>
          </ac:spMkLst>
        </pc:spChg>
        <pc:graphicFrameChg chg="mod">
          <ac:chgData name="Сергей Гуцуляк" userId="c49c0ff5f4617ec6" providerId="LiveId" clId="{C7B127AC-57FE-402F-ACEC-92ED30015871}" dt="2023-02-25T14:32:24.800" v="67" actId="1076"/>
          <ac:graphicFrameMkLst>
            <pc:docMk/>
            <pc:sldMk cId="2706533870" sldId="259"/>
            <ac:graphicFrameMk id="2" creationId="{2518C409-7ECA-6097-11E2-B1748487E820}"/>
          </ac:graphicFrameMkLst>
        </pc:graphicFrameChg>
      </pc:sldChg>
      <pc:sldChg chg="new del">
        <pc:chgData name="Сергей Гуцуляк" userId="c49c0ff5f4617ec6" providerId="LiveId" clId="{C7B127AC-57FE-402F-ACEC-92ED30015871}" dt="2023-02-25T14:27:56.071" v="6" actId="47"/>
        <pc:sldMkLst>
          <pc:docMk/>
          <pc:sldMk cId="61281261" sldId="260"/>
        </pc:sldMkLst>
      </pc:sldChg>
      <pc:sldChg chg="addSp modSp add mod modAnim">
        <pc:chgData name="Сергей Гуцуляк" userId="c49c0ff5f4617ec6" providerId="LiveId" clId="{C7B127AC-57FE-402F-ACEC-92ED30015871}" dt="2023-02-25T16:26:47.516" v="2198"/>
        <pc:sldMkLst>
          <pc:docMk/>
          <pc:sldMk cId="2066049149" sldId="260"/>
        </pc:sldMkLst>
        <pc:spChg chg="mod">
          <ac:chgData name="Сергей Гуцуляк" userId="c49c0ff5f4617ec6" providerId="LiveId" clId="{C7B127AC-57FE-402F-ACEC-92ED30015871}" dt="2023-02-25T14:55:10.917" v="106" actId="14100"/>
          <ac:spMkLst>
            <pc:docMk/>
            <pc:sldMk cId="2066049149" sldId="260"/>
            <ac:spMk id="3" creationId="{314F7628-58AB-EBF5-D193-0A11AE023D97}"/>
          </ac:spMkLst>
        </pc:spChg>
        <pc:spChg chg="add mod">
          <ac:chgData name="Сергей Гуцуляк" userId="c49c0ff5f4617ec6" providerId="LiveId" clId="{C7B127AC-57FE-402F-ACEC-92ED30015871}" dt="2023-02-25T16:17:06.147" v="2148" actId="207"/>
          <ac:spMkLst>
            <pc:docMk/>
            <pc:sldMk cId="2066049149" sldId="260"/>
            <ac:spMk id="4" creationId="{4FF90C01-04F0-1690-2CFC-81B6C980C0F0}"/>
          </ac:spMkLst>
        </pc:spChg>
        <pc:spChg chg="add mod">
          <ac:chgData name="Сергей Гуцуляк" userId="c49c0ff5f4617ec6" providerId="LiveId" clId="{C7B127AC-57FE-402F-ACEC-92ED30015871}" dt="2023-02-25T15:54:58.716" v="2054" actId="20577"/>
          <ac:spMkLst>
            <pc:docMk/>
            <pc:sldMk cId="2066049149" sldId="260"/>
            <ac:spMk id="5" creationId="{52231E4C-D495-671A-280A-1D88A521D355}"/>
          </ac:spMkLst>
        </pc:spChg>
        <pc:spChg chg="add mod">
          <ac:chgData name="Сергей Гуцуляк" userId="c49c0ff5f4617ec6" providerId="LiveId" clId="{C7B127AC-57FE-402F-ACEC-92ED30015871}" dt="2023-02-25T16:22:31.154" v="2197" actId="20577"/>
          <ac:spMkLst>
            <pc:docMk/>
            <pc:sldMk cId="2066049149" sldId="260"/>
            <ac:spMk id="6" creationId="{619649FF-7DF9-F97A-0AC3-5F76008D5F28}"/>
          </ac:spMkLst>
        </pc:spChg>
        <pc:graphicFrameChg chg="mod">
          <ac:chgData name="Сергей Гуцуляк" userId="c49c0ff5f4617ec6" providerId="LiveId" clId="{C7B127AC-57FE-402F-ACEC-92ED30015871}" dt="2023-02-25T14:51:07.444" v="104" actId="1076"/>
          <ac:graphicFrameMkLst>
            <pc:docMk/>
            <pc:sldMk cId="2066049149" sldId="260"/>
            <ac:graphicFrameMk id="2" creationId="{2518C409-7ECA-6097-11E2-B1748487E820}"/>
          </ac:graphicFrameMkLst>
        </pc:graphicFrameChg>
      </pc:sldChg>
      <pc:sldChg chg="addSp modSp add mod ord">
        <pc:chgData name="Сергей Гуцуляк" userId="c49c0ff5f4617ec6" providerId="LiveId" clId="{C7B127AC-57FE-402F-ACEC-92ED30015871}" dt="2023-02-25T15:03:56.906" v="158" actId="113"/>
        <pc:sldMkLst>
          <pc:docMk/>
          <pc:sldMk cId="578017728" sldId="261"/>
        </pc:sldMkLst>
        <pc:spChg chg="add mod">
          <ac:chgData name="Сергей Гуцуляк" userId="c49c0ff5f4617ec6" providerId="LiveId" clId="{C7B127AC-57FE-402F-ACEC-92ED30015871}" dt="2023-02-25T15:03:56.906" v="158" actId="113"/>
          <ac:spMkLst>
            <pc:docMk/>
            <pc:sldMk cId="578017728" sldId="261"/>
            <ac:spMk id="3" creationId="{229E52A8-8802-8F4F-D24E-9174E4868406}"/>
          </ac:spMkLst>
        </pc:spChg>
        <pc:graphicFrameChg chg="mod">
          <ac:chgData name="Сергей Гуцуляк" userId="c49c0ff5f4617ec6" providerId="LiveId" clId="{C7B127AC-57FE-402F-ACEC-92ED30015871}" dt="2023-02-25T14:58:58.316" v="124" actId="1076"/>
          <ac:graphicFrameMkLst>
            <pc:docMk/>
            <pc:sldMk cId="578017728" sldId="261"/>
            <ac:graphicFrameMk id="2" creationId="{2518C409-7ECA-6097-11E2-B1748487E820}"/>
          </ac:graphicFrameMkLst>
        </pc:graphicFrameChg>
      </pc:sldChg>
      <pc:sldChg chg="modSp add mod">
        <pc:chgData name="Сергей Гуцуляк" userId="c49c0ff5f4617ec6" providerId="LiveId" clId="{C7B127AC-57FE-402F-ACEC-92ED30015871}" dt="2023-02-25T15:07:23.210" v="226" actId="14100"/>
        <pc:sldMkLst>
          <pc:docMk/>
          <pc:sldMk cId="617719301" sldId="262"/>
        </pc:sldMkLst>
        <pc:spChg chg="mod">
          <ac:chgData name="Сергей Гуцуляк" userId="c49c0ff5f4617ec6" providerId="LiveId" clId="{C7B127AC-57FE-402F-ACEC-92ED30015871}" dt="2023-02-25T15:07:23.210" v="226" actId="14100"/>
          <ac:spMkLst>
            <pc:docMk/>
            <pc:sldMk cId="617719301" sldId="262"/>
            <ac:spMk id="3" creationId="{229E52A8-8802-8F4F-D24E-9174E4868406}"/>
          </ac:spMkLst>
        </pc:spChg>
      </pc:sldChg>
      <pc:sldChg chg="modSp add mod">
        <pc:chgData name="Сергей Гуцуляк" userId="c49c0ff5f4617ec6" providerId="LiveId" clId="{C7B127AC-57FE-402F-ACEC-92ED30015871}" dt="2023-02-25T15:08:48.191" v="282" actId="20577"/>
        <pc:sldMkLst>
          <pc:docMk/>
          <pc:sldMk cId="2031961864" sldId="263"/>
        </pc:sldMkLst>
        <pc:spChg chg="mod">
          <ac:chgData name="Сергей Гуцуляк" userId="c49c0ff5f4617ec6" providerId="LiveId" clId="{C7B127AC-57FE-402F-ACEC-92ED30015871}" dt="2023-02-25T15:08:48.191" v="282" actId="20577"/>
          <ac:spMkLst>
            <pc:docMk/>
            <pc:sldMk cId="2031961864" sldId="263"/>
            <ac:spMk id="3" creationId="{229E52A8-8802-8F4F-D24E-9174E4868406}"/>
          </ac:spMkLst>
        </pc:spChg>
      </pc:sldChg>
      <pc:sldChg chg="modSp add mod">
        <pc:chgData name="Сергей Гуцуляк" userId="c49c0ff5f4617ec6" providerId="LiveId" clId="{C7B127AC-57FE-402F-ACEC-92ED30015871}" dt="2023-02-25T15:11:34.424" v="369" actId="20577"/>
        <pc:sldMkLst>
          <pc:docMk/>
          <pc:sldMk cId="1273518083" sldId="264"/>
        </pc:sldMkLst>
        <pc:spChg chg="mod">
          <ac:chgData name="Сергей Гуцуляк" userId="c49c0ff5f4617ec6" providerId="LiveId" clId="{C7B127AC-57FE-402F-ACEC-92ED30015871}" dt="2023-02-25T15:11:34.424" v="369" actId="20577"/>
          <ac:spMkLst>
            <pc:docMk/>
            <pc:sldMk cId="1273518083" sldId="264"/>
            <ac:spMk id="3" creationId="{229E52A8-8802-8F4F-D24E-9174E4868406}"/>
          </ac:spMkLst>
        </pc:spChg>
      </pc:sldChg>
      <pc:sldChg chg="modSp add mod">
        <pc:chgData name="Сергей Гуцуляк" userId="c49c0ff5f4617ec6" providerId="LiveId" clId="{C7B127AC-57FE-402F-ACEC-92ED30015871}" dt="2023-02-25T15:13:08.748" v="450" actId="20577"/>
        <pc:sldMkLst>
          <pc:docMk/>
          <pc:sldMk cId="3402385341" sldId="265"/>
        </pc:sldMkLst>
        <pc:spChg chg="mod">
          <ac:chgData name="Сергей Гуцуляк" userId="c49c0ff5f4617ec6" providerId="LiveId" clId="{C7B127AC-57FE-402F-ACEC-92ED30015871}" dt="2023-02-25T15:13:08.748" v="450" actId="20577"/>
          <ac:spMkLst>
            <pc:docMk/>
            <pc:sldMk cId="3402385341" sldId="265"/>
            <ac:spMk id="3" creationId="{229E52A8-8802-8F4F-D24E-9174E4868406}"/>
          </ac:spMkLst>
        </pc:spChg>
      </pc:sldChg>
      <pc:sldChg chg="modSp add mod">
        <pc:chgData name="Сергей Гуцуляк" userId="c49c0ff5f4617ec6" providerId="LiveId" clId="{C7B127AC-57FE-402F-ACEC-92ED30015871}" dt="2023-02-25T15:14:37.949" v="486" actId="20577"/>
        <pc:sldMkLst>
          <pc:docMk/>
          <pc:sldMk cId="2846758461" sldId="266"/>
        </pc:sldMkLst>
        <pc:spChg chg="mod">
          <ac:chgData name="Сергей Гуцуляк" userId="c49c0ff5f4617ec6" providerId="LiveId" clId="{C7B127AC-57FE-402F-ACEC-92ED30015871}" dt="2023-02-25T15:14:37.949" v="486" actId="20577"/>
          <ac:spMkLst>
            <pc:docMk/>
            <pc:sldMk cId="2846758461" sldId="266"/>
            <ac:spMk id="3" creationId="{229E52A8-8802-8F4F-D24E-9174E4868406}"/>
          </ac:spMkLst>
        </pc:spChg>
      </pc:sldChg>
      <pc:sldChg chg="add del">
        <pc:chgData name="Сергей Гуцуляк" userId="c49c0ff5f4617ec6" providerId="LiveId" clId="{C7B127AC-57FE-402F-ACEC-92ED30015871}" dt="2023-02-25T17:30:31.062" v="3597" actId="2696"/>
        <pc:sldMkLst>
          <pc:docMk/>
          <pc:sldMk cId="67561393" sldId="267"/>
        </pc:sldMkLst>
      </pc:sldChg>
      <pc:sldChg chg="modSp add mod">
        <pc:chgData name="Сергей Гуцуляк" userId="c49c0ff5f4617ec6" providerId="LiveId" clId="{C7B127AC-57FE-402F-ACEC-92ED30015871}" dt="2023-02-25T15:16:48.837" v="504" actId="20577"/>
        <pc:sldMkLst>
          <pc:docMk/>
          <pc:sldMk cId="2050010014" sldId="268"/>
        </pc:sldMkLst>
        <pc:spChg chg="mod">
          <ac:chgData name="Сергей Гуцуляк" userId="c49c0ff5f4617ec6" providerId="LiveId" clId="{C7B127AC-57FE-402F-ACEC-92ED30015871}" dt="2023-02-25T15:16:48.837" v="504" actId="20577"/>
          <ac:spMkLst>
            <pc:docMk/>
            <pc:sldMk cId="2050010014" sldId="268"/>
            <ac:spMk id="3" creationId="{229E52A8-8802-8F4F-D24E-9174E4868406}"/>
          </ac:spMkLst>
        </pc:spChg>
      </pc:sldChg>
      <pc:sldChg chg="modSp add mod modAnim">
        <pc:chgData name="Сергей Гуцуляк" userId="c49c0ff5f4617ec6" providerId="LiveId" clId="{C7B127AC-57FE-402F-ACEC-92ED30015871}" dt="2023-02-25T15:23:20.734" v="914"/>
        <pc:sldMkLst>
          <pc:docMk/>
          <pc:sldMk cId="3168159768" sldId="269"/>
        </pc:sldMkLst>
        <pc:spChg chg="mod">
          <ac:chgData name="Сергей Гуцуляк" userId="c49c0ff5f4617ec6" providerId="LiveId" clId="{C7B127AC-57FE-402F-ACEC-92ED30015871}" dt="2023-02-25T15:22:00.819" v="909"/>
          <ac:spMkLst>
            <pc:docMk/>
            <pc:sldMk cId="3168159768" sldId="269"/>
            <ac:spMk id="3" creationId="{229E52A8-8802-8F4F-D24E-9174E4868406}"/>
          </ac:spMkLst>
        </pc:spChg>
      </pc:sldChg>
      <pc:sldChg chg="modSp add mod ord">
        <pc:chgData name="Сергей Гуцуляк" userId="c49c0ff5f4617ec6" providerId="LiveId" clId="{C7B127AC-57FE-402F-ACEC-92ED30015871}" dt="2023-02-25T15:27:29.227" v="1146" actId="1076"/>
        <pc:sldMkLst>
          <pc:docMk/>
          <pc:sldMk cId="3220312406" sldId="270"/>
        </pc:sldMkLst>
        <pc:spChg chg="mod">
          <ac:chgData name="Сергей Гуцуляк" userId="c49c0ff5f4617ec6" providerId="LiveId" clId="{C7B127AC-57FE-402F-ACEC-92ED30015871}" dt="2023-02-25T15:27:29.227" v="1146" actId="1076"/>
          <ac:spMkLst>
            <pc:docMk/>
            <pc:sldMk cId="3220312406" sldId="270"/>
            <ac:spMk id="3" creationId="{229E52A8-8802-8F4F-D24E-9174E4868406}"/>
          </ac:spMkLst>
        </pc:spChg>
      </pc:sldChg>
      <pc:sldChg chg="modSp add mod ord">
        <pc:chgData name="Сергей Гуцуляк" userId="c49c0ff5f4617ec6" providerId="LiveId" clId="{C7B127AC-57FE-402F-ACEC-92ED30015871}" dt="2023-02-25T17:31:32.159" v="3603" actId="20577"/>
        <pc:sldMkLst>
          <pc:docMk/>
          <pc:sldMk cId="809590279" sldId="271"/>
        </pc:sldMkLst>
        <pc:spChg chg="mod">
          <ac:chgData name="Сергей Гуцуляк" userId="c49c0ff5f4617ec6" providerId="LiveId" clId="{C7B127AC-57FE-402F-ACEC-92ED30015871}" dt="2023-02-25T17:31:32.159" v="3603" actId="20577"/>
          <ac:spMkLst>
            <pc:docMk/>
            <pc:sldMk cId="809590279" sldId="271"/>
            <ac:spMk id="3" creationId="{229E52A8-8802-8F4F-D24E-9174E4868406}"/>
          </ac:spMkLst>
        </pc:spChg>
      </pc:sldChg>
      <pc:sldChg chg="modSp add mod ord">
        <pc:chgData name="Сергей Гуцуляк" userId="c49c0ff5f4617ec6" providerId="LiveId" clId="{C7B127AC-57FE-402F-ACEC-92ED30015871}" dt="2023-02-25T17:31:39.483" v="3606" actId="20577"/>
        <pc:sldMkLst>
          <pc:docMk/>
          <pc:sldMk cId="4089308759" sldId="272"/>
        </pc:sldMkLst>
        <pc:spChg chg="mod">
          <ac:chgData name="Сергей Гуцуляк" userId="c49c0ff5f4617ec6" providerId="LiveId" clId="{C7B127AC-57FE-402F-ACEC-92ED30015871}" dt="2023-02-25T17:31:39.483" v="3606" actId="20577"/>
          <ac:spMkLst>
            <pc:docMk/>
            <pc:sldMk cId="4089308759" sldId="272"/>
            <ac:spMk id="3" creationId="{229E52A8-8802-8F4F-D24E-9174E4868406}"/>
          </ac:spMkLst>
        </pc:spChg>
      </pc:sldChg>
      <pc:sldChg chg="modSp add mod">
        <pc:chgData name="Сергей Гуцуляк" userId="c49c0ff5f4617ec6" providerId="LiveId" clId="{C7B127AC-57FE-402F-ACEC-92ED30015871}" dt="2023-02-25T15:30:33.372" v="1241" actId="1076"/>
        <pc:sldMkLst>
          <pc:docMk/>
          <pc:sldMk cId="2277724831" sldId="273"/>
        </pc:sldMkLst>
        <pc:spChg chg="mod">
          <ac:chgData name="Сергей Гуцуляк" userId="c49c0ff5f4617ec6" providerId="LiveId" clId="{C7B127AC-57FE-402F-ACEC-92ED30015871}" dt="2023-02-25T15:30:33.372" v="1241" actId="1076"/>
          <ac:spMkLst>
            <pc:docMk/>
            <pc:sldMk cId="2277724831" sldId="273"/>
            <ac:spMk id="3" creationId="{229E52A8-8802-8F4F-D24E-9174E4868406}"/>
          </ac:spMkLst>
        </pc:spChg>
      </pc:sldChg>
      <pc:sldChg chg="add del">
        <pc:chgData name="Сергей Гуцуляк" userId="c49c0ff5f4617ec6" providerId="LiveId" clId="{C7B127AC-57FE-402F-ACEC-92ED30015871}" dt="2023-02-25T17:32:06.555" v="3607" actId="2696"/>
        <pc:sldMkLst>
          <pc:docMk/>
          <pc:sldMk cId="3777248510" sldId="274"/>
        </pc:sldMkLst>
      </pc:sldChg>
      <pc:sldChg chg="modSp add mod">
        <pc:chgData name="Сергей Гуцуляк" userId="c49c0ff5f4617ec6" providerId="LiveId" clId="{C7B127AC-57FE-402F-ACEC-92ED30015871}" dt="2023-02-25T15:37:38.807" v="1455" actId="20577"/>
        <pc:sldMkLst>
          <pc:docMk/>
          <pc:sldMk cId="1609675191" sldId="275"/>
        </pc:sldMkLst>
        <pc:spChg chg="mod">
          <ac:chgData name="Сергей Гуцуляк" userId="c49c0ff5f4617ec6" providerId="LiveId" clId="{C7B127AC-57FE-402F-ACEC-92ED30015871}" dt="2023-02-25T15:37:38.807" v="1455" actId="20577"/>
          <ac:spMkLst>
            <pc:docMk/>
            <pc:sldMk cId="1609675191" sldId="275"/>
            <ac:spMk id="3" creationId="{229E52A8-8802-8F4F-D24E-9174E4868406}"/>
          </ac:spMkLst>
        </pc:spChg>
      </pc:sldChg>
      <pc:sldChg chg="add del">
        <pc:chgData name="Сергей Гуцуляк" userId="c49c0ff5f4617ec6" providerId="LiveId" clId="{C7B127AC-57FE-402F-ACEC-92ED30015871}" dt="2023-02-25T15:38:10.857" v="1456" actId="2696"/>
        <pc:sldMkLst>
          <pc:docMk/>
          <pc:sldMk cId="635721533" sldId="276"/>
        </pc:sldMkLst>
      </pc:sldChg>
      <pc:sldChg chg="modSp add mod">
        <pc:chgData name="Сергей Гуцуляк" userId="c49c0ff5f4617ec6" providerId="LiveId" clId="{C7B127AC-57FE-402F-ACEC-92ED30015871}" dt="2023-02-25T15:40:39.338" v="1513" actId="115"/>
        <pc:sldMkLst>
          <pc:docMk/>
          <pc:sldMk cId="1012263230" sldId="277"/>
        </pc:sldMkLst>
        <pc:spChg chg="mod">
          <ac:chgData name="Сергей Гуцуляк" userId="c49c0ff5f4617ec6" providerId="LiveId" clId="{C7B127AC-57FE-402F-ACEC-92ED30015871}" dt="2023-02-25T15:40:39.338" v="1513" actId="115"/>
          <ac:spMkLst>
            <pc:docMk/>
            <pc:sldMk cId="1012263230" sldId="277"/>
            <ac:spMk id="3" creationId="{229E52A8-8802-8F4F-D24E-9174E4868406}"/>
          </ac:spMkLst>
        </pc:spChg>
      </pc:sldChg>
      <pc:sldChg chg="modSp add mod">
        <pc:chgData name="Сергей Гуцуляк" userId="c49c0ff5f4617ec6" providerId="LiveId" clId="{C7B127AC-57FE-402F-ACEC-92ED30015871}" dt="2023-02-25T15:44:19.075" v="1574" actId="1076"/>
        <pc:sldMkLst>
          <pc:docMk/>
          <pc:sldMk cId="398459088" sldId="278"/>
        </pc:sldMkLst>
        <pc:spChg chg="mod">
          <ac:chgData name="Сергей Гуцуляк" userId="c49c0ff5f4617ec6" providerId="LiveId" clId="{C7B127AC-57FE-402F-ACEC-92ED30015871}" dt="2023-02-25T15:44:19.075" v="1574" actId="1076"/>
          <ac:spMkLst>
            <pc:docMk/>
            <pc:sldMk cId="398459088" sldId="278"/>
            <ac:spMk id="3" creationId="{229E52A8-8802-8F4F-D24E-9174E4868406}"/>
          </ac:spMkLst>
        </pc:spChg>
      </pc:sldChg>
      <pc:sldChg chg="modSp add mod">
        <pc:chgData name="Сергей Гуцуляк" userId="c49c0ff5f4617ec6" providerId="LiveId" clId="{C7B127AC-57FE-402F-ACEC-92ED30015871}" dt="2023-02-25T15:45:40.447" v="1635" actId="1076"/>
        <pc:sldMkLst>
          <pc:docMk/>
          <pc:sldMk cId="3486218720" sldId="279"/>
        </pc:sldMkLst>
        <pc:spChg chg="mod">
          <ac:chgData name="Сергей Гуцуляк" userId="c49c0ff5f4617ec6" providerId="LiveId" clId="{C7B127AC-57FE-402F-ACEC-92ED30015871}" dt="2023-02-25T15:45:40.447" v="1635" actId="1076"/>
          <ac:spMkLst>
            <pc:docMk/>
            <pc:sldMk cId="3486218720" sldId="279"/>
            <ac:spMk id="3" creationId="{229E52A8-8802-8F4F-D24E-9174E4868406}"/>
          </ac:spMkLst>
        </pc:spChg>
        <pc:graphicFrameChg chg="mod">
          <ac:chgData name="Сергей Гуцуляк" userId="c49c0ff5f4617ec6" providerId="LiveId" clId="{C7B127AC-57FE-402F-ACEC-92ED30015871}" dt="2023-02-25T15:45:31.539" v="1634" actId="1076"/>
          <ac:graphicFrameMkLst>
            <pc:docMk/>
            <pc:sldMk cId="3486218720" sldId="279"/>
            <ac:graphicFrameMk id="2" creationId="{2518C409-7ECA-6097-11E2-B1748487E820}"/>
          </ac:graphicFrameMkLst>
        </pc:graphicFrameChg>
      </pc:sldChg>
      <pc:sldChg chg="modSp add mod">
        <pc:chgData name="Сергей Гуцуляк" userId="c49c0ff5f4617ec6" providerId="LiveId" clId="{C7B127AC-57FE-402F-ACEC-92ED30015871}" dt="2023-02-25T15:47:08.181" v="1727" actId="1076"/>
        <pc:sldMkLst>
          <pc:docMk/>
          <pc:sldMk cId="1734881638" sldId="280"/>
        </pc:sldMkLst>
        <pc:spChg chg="mod">
          <ac:chgData name="Сергей Гуцуляк" userId="c49c0ff5f4617ec6" providerId="LiveId" clId="{C7B127AC-57FE-402F-ACEC-92ED30015871}" dt="2023-02-25T15:47:08.181" v="1727" actId="1076"/>
          <ac:spMkLst>
            <pc:docMk/>
            <pc:sldMk cId="1734881638" sldId="280"/>
            <ac:spMk id="3" creationId="{229E52A8-8802-8F4F-D24E-9174E4868406}"/>
          </ac:spMkLst>
        </pc:spChg>
      </pc:sldChg>
      <pc:sldChg chg="modSp add mod">
        <pc:chgData name="Сергей Гуцуляк" userId="c49c0ff5f4617ec6" providerId="LiveId" clId="{C7B127AC-57FE-402F-ACEC-92ED30015871}" dt="2023-02-25T15:50:08.782" v="1920" actId="20577"/>
        <pc:sldMkLst>
          <pc:docMk/>
          <pc:sldMk cId="365702279" sldId="281"/>
        </pc:sldMkLst>
        <pc:spChg chg="mod">
          <ac:chgData name="Сергей Гуцуляк" userId="c49c0ff5f4617ec6" providerId="LiveId" clId="{C7B127AC-57FE-402F-ACEC-92ED30015871}" dt="2023-02-25T15:50:08.782" v="1920" actId="20577"/>
          <ac:spMkLst>
            <pc:docMk/>
            <pc:sldMk cId="365702279" sldId="281"/>
            <ac:spMk id="3" creationId="{229E52A8-8802-8F4F-D24E-9174E4868406}"/>
          </ac:spMkLst>
        </pc:spChg>
      </pc:sldChg>
      <pc:sldChg chg="modSp add mod">
        <pc:chgData name="Сергей Гуцуляк" userId="c49c0ff5f4617ec6" providerId="LiveId" clId="{C7B127AC-57FE-402F-ACEC-92ED30015871}" dt="2023-02-25T15:53:28.803" v="1988" actId="1076"/>
        <pc:sldMkLst>
          <pc:docMk/>
          <pc:sldMk cId="1424607056" sldId="282"/>
        </pc:sldMkLst>
        <pc:spChg chg="mod">
          <ac:chgData name="Сергей Гуцуляк" userId="c49c0ff5f4617ec6" providerId="LiveId" clId="{C7B127AC-57FE-402F-ACEC-92ED30015871}" dt="2023-02-25T15:53:28.803" v="1988" actId="1076"/>
          <ac:spMkLst>
            <pc:docMk/>
            <pc:sldMk cId="1424607056" sldId="282"/>
            <ac:spMk id="3" creationId="{229E52A8-8802-8F4F-D24E-9174E4868406}"/>
          </ac:spMkLst>
        </pc:spChg>
      </pc:sldChg>
      <pc:sldChg chg="modSp add modAnim">
        <pc:chgData name="Сергей Гуцуляк" userId="c49c0ff5f4617ec6" providerId="LiveId" clId="{C7B127AC-57FE-402F-ACEC-92ED30015871}" dt="2023-02-25T17:51:02.996" v="3614" actId="20577"/>
        <pc:sldMkLst>
          <pc:docMk/>
          <pc:sldMk cId="2643443006" sldId="283"/>
        </pc:sldMkLst>
        <pc:spChg chg="mod">
          <ac:chgData name="Сергей Гуцуляк" userId="c49c0ff5f4617ec6" providerId="LiveId" clId="{C7B127AC-57FE-402F-ACEC-92ED30015871}" dt="2023-02-25T17:51:02.996" v="3614" actId="20577"/>
          <ac:spMkLst>
            <pc:docMk/>
            <pc:sldMk cId="2643443006" sldId="283"/>
            <ac:spMk id="6" creationId="{619649FF-7DF9-F97A-0AC3-5F76008D5F28}"/>
          </ac:spMkLst>
        </pc:spChg>
      </pc:sldChg>
      <pc:sldChg chg="modSp add mod">
        <pc:chgData name="Сергей Гуцуляк" userId="c49c0ff5f4617ec6" providerId="LiveId" clId="{C7B127AC-57FE-402F-ACEC-92ED30015871}" dt="2023-02-25T16:35:01.830" v="2373" actId="20577"/>
        <pc:sldMkLst>
          <pc:docMk/>
          <pc:sldMk cId="2093129386" sldId="284"/>
        </pc:sldMkLst>
        <pc:spChg chg="mod">
          <ac:chgData name="Сергей Гуцуляк" userId="c49c0ff5f4617ec6" providerId="LiveId" clId="{C7B127AC-57FE-402F-ACEC-92ED30015871}" dt="2023-02-25T16:35:01.830" v="2373" actId="20577"/>
          <ac:spMkLst>
            <pc:docMk/>
            <pc:sldMk cId="2093129386" sldId="284"/>
            <ac:spMk id="6" creationId="{619649FF-7DF9-F97A-0AC3-5F76008D5F28}"/>
          </ac:spMkLst>
        </pc:spChg>
      </pc:sldChg>
      <pc:sldChg chg="modSp add del mod">
        <pc:chgData name="Сергей Гуцуляк" userId="c49c0ff5f4617ec6" providerId="LiveId" clId="{C7B127AC-57FE-402F-ACEC-92ED30015871}" dt="2023-02-25T17:33:57.929" v="3608" actId="2696"/>
        <pc:sldMkLst>
          <pc:docMk/>
          <pc:sldMk cId="3513067801" sldId="285"/>
        </pc:sldMkLst>
        <pc:spChg chg="mod">
          <ac:chgData name="Сергей Гуцуляк" userId="c49c0ff5f4617ec6" providerId="LiveId" clId="{C7B127AC-57FE-402F-ACEC-92ED30015871}" dt="2023-02-25T16:41:59.277" v="2409" actId="20577"/>
          <ac:spMkLst>
            <pc:docMk/>
            <pc:sldMk cId="3513067801" sldId="285"/>
            <ac:spMk id="6" creationId="{619649FF-7DF9-F97A-0AC3-5F76008D5F28}"/>
          </ac:spMkLst>
        </pc:spChg>
      </pc:sldChg>
      <pc:sldChg chg="addSp delSp modSp add mod modClrScheme modAnim chgLayout">
        <pc:chgData name="Сергей Гуцуляк" userId="c49c0ff5f4617ec6" providerId="LiveId" clId="{C7B127AC-57FE-402F-ACEC-92ED30015871}" dt="2023-02-25T18:19:33.408" v="3787" actId="20577"/>
        <pc:sldMkLst>
          <pc:docMk/>
          <pc:sldMk cId="1548793459" sldId="286"/>
        </pc:sldMkLst>
        <pc:spChg chg="del mod">
          <ac:chgData name="Сергей Гуцуляк" userId="c49c0ff5f4617ec6" providerId="LiveId" clId="{C7B127AC-57FE-402F-ACEC-92ED30015871}" dt="2023-02-25T17:01:40.600" v="3413" actId="478"/>
          <ac:spMkLst>
            <pc:docMk/>
            <pc:sldMk cId="1548793459" sldId="286"/>
            <ac:spMk id="3" creationId="{314F7628-58AB-EBF5-D193-0A11AE023D97}"/>
          </ac:spMkLst>
        </pc:spChg>
        <pc:spChg chg="mod">
          <ac:chgData name="Сергей Гуцуляк" userId="c49c0ff5f4617ec6" providerId="LiveId" clId="{C7B127AC-57FE-402F-ACEC-92ED30015871}" dt="2023-02-25T16:44:01.548" v="2447" actId="20577"/>
          <ac:spMkLst>
            <pc:docMk/>
            <pc:sldMk cId="1548793459" sldId="286"/>
            <ac:spMk id="4" creationId="{4FF90C01-04F0-1690-2CFC-81B6C980C0F0}"/>
          </ac:spMkLst>
        </pc:spChg>
        <pc:spChg chg="del mod">
          <ac:chgData name="Сергей Гуцуляк" userId="c49c0ff5f4617ec6" providerId="LiveId" clId="{C7B127AC-57FE-402F-ACEC-92ED30015871}" dt="2023-02-25T16:45:50.758" v="2500"/>
          <ac:spMkLst>
            <pc:docMk/>
            <pc:sldMk cId="1548793459" sldId="286"/>
            <ac:spMk id="6" creationId="{619649FF-7DF9-F97A-0AC3-5F76008D5F28}"/>
          </ac:spMkLst>
        </pc:spChg>
        <pc:spChg chg="add del mod">
          <ac:chgData name="Сергей Гуцуляк" userId="c49c0ff5f4617ec6" providerId="LiveId" clId="{C7B127AC-57FE-402F-ACEC-92ED30015871}" dt="2023-02-25T16:45:50.756" v="2498" actId="478"/>
          <ac:spMkLst>
            <pc:docMk/>
            <pc:sldMk cId="1548793459" sldId="286"/>
            <ac:spMk id="7" creationId="{6FA89044-B576-55F4-3821-8CB7D558899B}"/>
          </ac:spMkLst>
        </pc:spChg>
        <pc:spChg chg="add del mod ord">
          <ac:chgData name="Сергей Гуцуляк" userId="c49c0ff5f4617ec6" providerId="LiveId" clId="{C7B127AC-57FE-402F-ACEC-92ED30015871}" dt="2023-02-25T16:55:28.480" v="3134" actId="478"/>
          <ac:spMkLst>
            <pc:docMk/>
            <pc:sldMk cId="1548793459" sldId="286"/>
            <ac:spMk id="8" creationId="{A4DC48F9-9C6E-3F12-F41F-DF43E0AA7B33}"/>
          </ac:spMkLst>
        </pc:spChg>
        <pc:spChg chg="add del mod ord">
          <ac:chgData name="Сергей Гуцуляк" userId="c49c0ff5f4617ec6" providerId="LiveId" clId="{C7B127AC-57FE-402F-ACEC-92ED30015871}" dt="2023-02-25T16:46:16.743" v="2504" actId="478"/>
          <ac:spMkLst>
            <pc:docMk/>
            <pc:sldMk cId="1548793459" sldId="286"/>
            <ac:spMk id="9" creationId="{2AC77374-328C-E687-3956-90ADFA33D5E4}"/>
          </ac:spMkLst>
        </pc:spChg>
        <pc:spChg chg="add del mod ord">
          <ac:chgData name="Сергей Гуцуляк" userId="c49c0ff5f4617ec6" providerId="LiveId" clId="{C7B127AC-57FE-402F-ACEC-92ED30015871}" dt="2023-02-25T16:55:40.822" v="3136" actId="478"/>
          <ac:spMkLst>
            <pc:docMk/>
            <pc:sldMk cId="1548793459" sldId="286"/>
            <ac:spMk id="10" creationId="{14A4038B-EC1F-914A-1429-D65041BC2915}"/>
          </ac:spMkLst>
        </pc:spChg>
        <pc:spChg chg="add mod ord">
          <ac:chgData name="Сергей Гуцуляк" userId="c49c0ff5f4617ec6" providerId="LiveId" clId="{C7B127AC-57FE-402F-ACEC-92ED30015871}" dt="2023-02-25T18:19:33.408" v="3787" actId="20577"/>
          <ac:spMkLst>
            <pc:docMk/>
            <pc:sldMk cId="1548793459" sldId="286"/>
            <ac:spMk id="11" creationId="{E70B03A7-853B-1639-B6F4-1E13FAAE83D9}"/>
          </ac:spMkLst>
        </pc:spChg>
        <pc:spChg chg="add mod">
          <ac:chgData name="Сергей Гуцуляк" userId="c49c0ff5f4617ec6" providerId="LiveId" clId="{C7B127AC-57FE-402F-ACEC-92ED30015871}" dt="2023-02-25T17:18:27.214" v="3593"/>
          <ac:spMkLst>
            <pc:docMk/>
            <pc:sldMk cId="1548793459" sldId="286"/>
            <ac:spMk id="12" creationId="{EF9C96D8-ACEB-112B-05FD-2587268DF2FB}"/>
          </ac:spMkLst>
        </pc:spChg>
        <pc:graphicFrameChg chg="mod">
          <ac:chgData name="Сергей Гуцуляк" userId="c49c0ff5f4617ec6" providerId="LiveId" clId="{C7B127AC-57FE-402F-ACEC-92ED30015871}" dt="2023-02-25T16:55:46.762" v="3137" actId="1076"/>
          <ac:graphicFrameMkLst>
            <pc:docMk/>
            <pc:sldMk cId="1548793459" sldId="286"/>
            <ac:graphicFrameMk id="2" creationId="{2518C409-7ECA-6097-11E2-B1748487E820}"/>
          </ac:graphicFrameMkLst>
        </pc:graphicFrameChg>
      </pc:sldChg>
      <pc:sldChg chg="addSp modSp add mod modAnim">
        <pc:chgData name="Сергей Гуцуляк" userId="c49c0ff5f4617ec6" providerId="LiveId" clId="{C7B127AC-57FE-402F-ACEC-92ED30015871}" dt="2023-02-25T17:34:40.276" v="3609"/>
        <pc:sldMkLst>
          <pc:docMk/>
          <pc:sldMk cId="1519344082" sldId="287"/>
        </pc:sldMkLst>
        <pc:spChg chg="add mod">
          <ac:chgData name="Сергей Гуцуляк" userId="c49c0ff5f4617ec6" providerId="LiveId" clId="{C7B127AC-57FE-402F-ACEC-92ED30015871}" dt="2023-02-25T17:34:40.276" v="3609"/>
          <ac:spMkLst>
            <pc:docMk/>
            <pc:sldMk cId="1519344082" sldId="287"/>
            <ac:spMk id="3" creationId="{83DD5327-7019-880E-4087-06E7D9DAA9F4}"/>
          </ac:spMkLst>
        </pc:spChg>
        <pc:spChg chg="mod">
          <ac:chgData name="Сергей Гуцуляк" userId="c49c0ff5f4617ec6" providerId="LiveId" clId="{C7B127AC-57FE-402F-ACEC-92ED30015871}" dt="2023-02-25T17:28:53.186" v="3596" actId="14100"/>
          <ac:spMkLst>
            <pc:docMk/>
            <pc:sldMk cId="1519344082" sldId="287"/>
            <ac:spMk id="11" creationId="{E70B03A7-853B-1639-B6F4-1E13FAAE83D9}"/>
          </ac:spMkLst>
        </pc:spChg>
      </pc:sldChg>
      <pc:sldChg chg="new del">
        <pc:chgData name="Сергей Гуцуляк" userId="c49c0ff5f4617ec6" providerId="LiveId" clId="{C7B127AC-57FE-402F-ACEC-92ED30015871}" dt="2023-02-25T16:46:09.378" v="2503" actId="680"/>
        <pc:sldMkLst>
          <pc:docMk/>
          <pc:sldMk cId="2286670079" sldId="287"/>
        </pc:sldMkLst>
      </pc:sldChg>
      <pc:sldChg chg="add ord">
        <pc:chgData name="Сергей Гуцуляк" userId="c49c0ff5f4617ec6" providerId="LiveId" clId="{C7B127AC-57FE-402F-ACEC-92ED30015871}" dt="2023-02-25T17:35:03.978" v="3612"/>
        <pc:sldMkLst>
          <pc:docMk/>
          <pc:sldMk cId="1769642788" sldId="288"/>
        </pc:sldMkLst>
      </pc:sldChg>
      <pc:sldChg chg="add">
        <pc:chgData name="Сергей Гуцуляк" userId="c49c0ff5f4617ec6" providerId="LiveId" clId="{C7B127AC-57FE-402F-ACEC-92ED30015871}" dt="2023-02-25T17:50:52.216" v="3613" actId="2890"/>
        <pc:sldMkLst>
          <pc:docMk/>
          <pc:sldMk cId="2711278515" sldId="289"/>
        </pc:sldMkLst>
      </pc:sldChg>
      <pc:sldChg chg="modSp add mod ord">
        <pc:chgData name="Сергей Гуцуляк" userId="c49c0ff5f4617ec6" providerId="LiveId" clId="{C7B127AC-57FE-402F-ACEC-92ED30015871}" dt="2023-02-25T17:55:33.091" v="3772" actId="20577"/>
        <pc:sldMkLst>
          <pc:docMk/>
          <pc:sldMk cId="3839067514" sldId="290"/>
        </pc:sldMkLst>
        <pc:spChg chg="mod">
          <ac:chgData name="Сергей Гуцуляк" userId="c49c0ff5f4617ec6" providerId="LiveId" clId="{C7B127AC-57FE-402F-ACEC-92ED30015871}" dt="2023-02-25T17:55:33.091" v="3772" actId="20577"/>
          <ac:spMkLst>
            <pc:docMk/>
            <pc:sldMk cId="3839067514" sldId="290"/>
            <ac:spMk id="3" creationId="{229E52A8-8802-8F4F-D24E-9174E4868406}"/>
          </ac:spMkLst>
        </pc:spChg>
      </pc:sldChg>
    </pc:docChg>
  </pc:docChgLst>
  <pc:docChgLst>
    <pc:chgData name="Сергей Гуцуляк" userId="c49c0ff5f4617ec6" providerId="LiveId" clId="{E631D7D1-8072-4CA9-9FD6-2804052A5909}"/>
    <pc:docChg chg="undo custSel addSld delSld modSld sldOrd">
      <pc:chgData name="Сергей Гуцуляк" userId="c49c0ff5f4617ec6" providerId="LiveId" clId="{E631D7D1-8072-4CA9-9FD6-2804052A5909}" dt="2023-04-22T15:19:15.916" v="2884" actId="20577"/>
      <pc:docMkLst>
        <pc:docMk/>
      </pc:docMkLst>
      <pc:sldChg chg="modSp mod">
        <pc:chgData name="Сергей Гуцуляк" userId="c49c0ff5f4617ec6" providerId="LiveId" clId="{E631D7D1-8072-4CA9-9FD6-2804052A5909}" dt="2023-04-22T14:16:15.839" v="1471" actId="14100"/>
        <pc:sldMkLst>
          <pc:docMk/>
          <pc:sldMk cId="2706533870" sldId="259"/>
        </pc:sldMkLst>
        <pc:spChg chg="mod">
          <ac:chgData name="Сергей Гуцуляк" userId="c49c0ff5f4617ec6" providerId="LiveId" clId="{E631D7D1-8072-4CA9-9FD6-2804052A5909}" dt="2023-04-22T14:16:15.839" v="1471" actId="14100"/>
          <ac:spMkLst>
            <pc:docMk/>
            <pc:sldMk cId="2706533870" sldId="259"/>
            <ac:spMk id="3" creationId="{314F7628-58AB-EBF5-D193-0A11AE023D97}"/>
          </ac:spMkLst>
        </pc:spChg>
      </pc:sldChg>
      <pc:sldChg chg="del">
        <pc:chgData name="Сергей Гуцуляк" userId="c49c0ff5f4617ec6" providerId="LiveId" clId="{E631D7D1-8072-4CA9-9FD6-2804052A5909}" dt="2023-04-22T15:05:04.578" v="2778" actId="47"/>
        <pc:sldMkLst>
          <pc:docMk/>
          <pc:sldMk cId="2066049149" sldId="260"/>
        </pc:sldMkLst>
      </pc:sldChg>
      <pc:sldChg chg="del">
        <pc:chgData name="Сергей Гуцуляк" userId="c49c0ff5f4617ec6" providerId="LiveId" clId="{E631D7D1-8072-4CA9-9FD6-2804052A5909}" dt="2023-04-22T13:33:48.647" v="76" actId="47"/>
        <pc:sldMkLst>
          <pc:docMk/>
          <pc:sldMk cId="578017728" sldId="261"/>
        </pc:sldMkLst>
      </pc:sldChg>
      <pc:sldChg chg="del">
        <pc:chgData name="Сергей Гуцуляк" userId="c49c0ff5f4617ec6" providerId="LiveId" clId="{E631D7D1-8072-4CA9-9FD6-2804052A5909}" dt="2023-04-22T13:33:50.166" v="77" actId="47"/>
        <pc:sldMkLst>
          <pc:docMk/>
          <pc:sldMk cId="617719301" sldId="262"/>
        </pc:sldMkLst>
      </pc:sldChg>
      <pc:sldChg chg="modSp mod ord">
        <pc:chgData name="Сергей Гуцуляк" userId="c49c0ff5f4617ec6" providerId="LiveId" clId="{E631D7D1-8072-4CA9-9FD6-2804052A5909}" dt="2023-04-22T13:52:26.028" v="650" actId="20577"/>
        <pc:sldMkLst>
          <pc:docMk/>
          <pc:sldMk cId="365702279" sldId="281"/>
        </pc:sldMkLst>
        <pc:spChg chg="mod">
          <ac:chgData name="Сергей Гуцуляк" userId="c49c0ff5f4617ec6" providerId="LiveId" clId="{E631D7D1-8072-4CA9-9FD6-2804052A5909}" dt="2023-04-22T13:52:26.028" v="650" actId="20577"/>
          <ac:spMkLst>
            <pc:docMk/>
            <pc:sldMk cId="365702279" sldId="281"/>
            <ac:spMk id="3" creationId="{229E52A8-8802-8F4F-D24E-9174E4868406}"/>
          </ac:spMkLst>
        </pc:spChg>
      </pc:sldChg>
      <pc:sldChg chg="del">
        <pc:chgData name="Сергей Гуцуляк" userId="c49c0ff5f4617ec6" providerId="LiveId" clId="{E631D7D1-8072-4CA9-9FD6-2804052A5909}" dt="2023-04-22T15:05:08.509" v="2779" actId="47"/>
        <pc:sldMkLst>
          <pc:docMk/>
          <pc:sldMk cId="1424607056" sldId="282"/>
        </pc:sldMkLst>
      </pc:sldChg>
      <pc:sldChg chg="del">
        <pc:chgData name="Сергей Гуцуляк" userId="c49c0ff5f4617ec6" providerId="LiveId" clId="{E631D7D1-8072-4CA9-9FD6-2804052A5909}" dt="2023-04-22T15:05:27.371" v="2799" actId="47"/>
        <pc:sldMkLst>
          <pc:docMk/>
          <pc:sldMk cId="1769642788" sldId="288"/>
        </pc:sldMkLst>
      </pc:sldChg>
      <pc:sldChg chg="del">
        <pc:chgData name="Сергей Гуцуляк" userId="c49c0ff5f4617ec6" providerId="LiveId" clId="{E631D7D1-8072-4CA9-9FD6-2804052A5909}" dt="2023-04-22T15:05:10.003" v="2781" actId="47"/>
        <pc:sldMkLst>
          <pc:docMk/>
          <pc:sldMk cId="3839067514" sldId="290"/>
        </pc:sldMkLst>
      </pc:sldChg>
      <pc:sldChg chg="addSp delSp modSp mod ord">
        <pc:chgData name="Сергей Гуцуляк" userId="c49c0ff5f4617ec6" providerId="LiveId" clId="{E631D7D1-8072-4CA9-9FD6-2804052A5909}" dt="2023-04-22T15:16:02.078" v="2812" actId="20577"/>
        <pc:sldMkLst>
          <pc:docMk/>
          <pc:sldMk cId="309098477" sldId="291"/>
        </pc:sldMkLst>
        <pc:spChg chg="mod">
          <ac:chgData name="Сергей Гуцуляк" userId="c49c0ff5f4617ec6" providerId="LiveId" clId="{E631D7D1-8072-4CA9-9FD6-2804052A5909}" dt="2023-04-22T15:16:02.078" v="2812" actId="20577"/>
          <ac:spMkLst>
            <pc:docMk/>
            <pc:sldMk cId="309098477" sldId="291"/>
            <ac:spMk id="3" creationId="{314F7628-58AB-EBF5-D193-0A11AE023D97}"/>
          </ac:spMkLst>
        </pc:spChg>
        <pc:spChg chg="del mod">
          <ac:chgData name="Сергей Гуцуляк" userId="c49c0ff5f4617ec6" providerId="LiveId" clId="{E631D7D1-8072-4CA9-9FD6-2804052A5909}" dt="2023-04-22T13:36:24.320" v="158" actId="478"/>
          <ac:spMkLst>
            <pc:docMk/>
            <pc:sldMk cId="309098477" sldId="291"/>
            <ac:spMk id="4" creationId="{4FF90C01-04F0-1690-2CFC-81B6C980C0F0}"/>
          </ac:spMkLst>
        </pc:spChg>
        <pc:spChg chg="del mod">
          <ac:chgData name="Сергей Гуцуляк" userId="c49c0ff5f4617ec6" providerId="LiveId" clId="{E631D7D1-8072-4CA9-9FD6-2804052A5909}" dt="2023-04-22T13:39:46.917" v="269" actId="478"/>
          <ac:spMkLst>
            <pc:docMk/>
            <pc:sldMk cId="309098477" sldId="291"/>
            <ac:spMk id="6" creationId="{619649FF-7DF9-F97A-0AC3-5F76008D5F28}"/>
          </ac:spMkLst>
        </pc:spChg>
        <pc:spChg chg="add mod">
          <ac:chgData name="Сергей Гуцуляк" userId="c49c0ff5f4617ec6" providerId="LiveId" clId="{E631D7D1-8072-4CA9-9FD6-2804052A5909}" dt="2023-04-22T14:20:30.424" v="1486" actId="20577"/>
          <ac:spMkLst>
            <pc:docMk/>
            <pc:sldMk cId="309098477" sldId="291"/>
            <ac:spMk id="7" creationId="{25226564-A935-43DD-5D18-86DA8156D739}"/>
          </ac:spMkLst>
        </pc:spChg>
        <pc:graphicFrameChg chg="mod">
          <ac:chgData name="Сергей Гуцуляк" userId="c49c0ff5f4617ec6" providerId="LiveId" clId="{E631D7D1-8072-4CA9-9FD6-2804052A5909}" dt="2023-04-22T14:20:57.013" v="1488" actId="16037"/>
          <ac:graphicFrameMkLst>
            <pc:docMk/>
            <pc:sldMk cId="309098477" sldId="291"/>
            <ac:graphicFrameMk id="2" creationId="{2518C409-7ECA-6097-11E2-B1748487E820}"/>
          </ac:graphicFrameMkLst>
        </pc:graphicFrameChg>
      </pc:sldChg>
      <pc:sldChg chg="del">
        <pc:chgData name="Сергей Гуцуляк" userId="c49c0ff5f4617ec6" providerId="LiveId" clId="{E631D7D1-8072-4CA9-9FD6-2804052A5909}" dt="2023-04-22T15:05:09.503" v="2780" actId="47"/>
        <pc:sldMkLst>
          <pc:docMk/>
          <pc:sldMk cId="4279412946" sldId="292"/>
        </pc:sldMkLst>
      </pc:sldChg>
      <pc:sldChg chg="del">
        <pc:chgData name="Сергей Гуцуляк" userId="c49c0ff5f4617ec6" providerId="LiveId" clId="{E631D7D1-8072-4CA9-9FD6-2804052A5909}" dt="2023-04-22T15:05:11.485" v="2783" actId="47"/>
        <pc:sldMkLst>
          <pc:docMk/>
          <pc:sldMk cId="4085782337" sldId="293"/>
        </pc:sldMkLst>
      </pc:sldChg>
      <pc:sldChg chg="del">
        <pc:chgData name="Сергей Гуцуляк" userId="c49c0ff5f4617ec6" providerId="LiveId" clId="{E631D7D1-8072-4CA9-9FD6-2804052A5909}" dt="2023-04-22T15:05:12.065" v="2784" actId="47"/>
        <pc:sldMkLst>
          <pc:docMk/>
          <pc:sldMk cId="2671861807" sldId="294"/>
        </pc:sldMkLst>
      </pc:sldChg>
      <pc:sldChg chg="del">
        <pc:chgData name="Сергей Гуцуляк" userId="c49c0ff5f4617ec6" providerId="LiveId" clId="{E631D7D1-8072-4CA9-9FD6-2804052A5909}" dt="2023-04-22T15:05:12.782" v="2785" actId="47"/>
        <pc:sldMkLst>
          <pc:docMk/>
          <pc:sldMk cId="3946460645" sldId="295"/>
        </pc:sldMkLst>
      </pc:sldChg>
      <pc:sldChg chg="del">
        <pc:chgData name="Сергей Гуцуляк" userId="c49c0ff5f4617ec6" providerId="LiveId" clId="{E631D7D1-8072-4CA9-9FD6-2804052A5909}" dt="2023-04-22T15:05:13.404" v="2786" actId="47"/>
        <pc:sldMkLst>
          <pc:docMk/>
          <pc:sldMk cId="3760254005" sldId="296"/>
        </pc:sldMkLst>
      </pc:sldChg>
      <pc:sldChg chg="del">
        <pc:chgData name="Сергей Гуцуляк" userId="c49c0ff5f4617ec6" providerId="LiveId" clId="{E631D7D1-8072-4CA9-9FD6-2804052A5909}" dt="2023-04-22T15:05:14.594" v="2787" actId="47"/>
        <pc:sldMkLst>
          <pc:docMk/>
          <pc:sldMk cId="3471736742" sldId="297"/>
        </pc:sldMkLst>
      </pc:sldChg>
      <pc:sldChg chg="del">
        <pc:chgData name="Сергей Гуцуляк" userId="c49c0ff5f4617ec6" providerId="LiveId" clId="{E631D7D1-8072-4CA9-9FD6-2804052A5909}" dt="2023-04-22T15:05:16.264" v="2788" actId="47"/>
        <pc:sldMkLst>
          <pc:docMk/>
          <pc:sldMk cId="1860614488" sldId="298"/>
        </pc:sldMkLst>
      </pc:sldChg>
      <pc:sldChg chg="del">
        <pc:chgData name="Сергей Гуцуляк" userId="c49c0ff5f4617ec6" providerId="LiveId" clId="{E631D7D1-8072-4CA9-9FD6-2804052A5909}" dt="2023-04-22T15:05:18.332" v="2790" actId="47"/>
        <pc:sldMkLst>
          <pc:docMk/>
          <pc:sldMk cId="785565698" sldId="299"/>
        </pc:sldMkLst>
      </pc:sldChg>
      <pc:sldChg chg="del">
        <pc:chgData name="Сергей Гуцуляк" userId="c49c0ff5f4617ec6" providerId="LiveId" clId="{E631D7D1-8072-4CA9-9FD6-2804052A5909}" dt="2023-04-22T15:05:17.282" v="2789" actId="47"/>
        <pc:sldMkLst>
          <pc:docMk/>
          <pc:sldMk cId="1647473768" sldId="300"/>
        </pc:sldMkLst>
      </pc:sldChg>
      <pc:sldChg chg="del">
        <pc:chgData name="Сергей Гуцуляк" userId="c49c0ff5f4617ec6" providerId="LiveId" clId="{E631D7D1-8072-4CA9-9FD6-2804052A5909}" dt="2023-04-22T15:05:19.328" v="2791" actId="47"/>
        <pc:sldMkLst>
          <pc:docMk/>
          <pc:sldMk cId="3513069215" sldId="301"/>
        </pc:sldMkLst>
      </pc:sldChg>
      <pc:sldChg chg="del">
        <pc:chgData name="Сергей Гуцуляк" userId="c49c0ff5f4617ec6" providerId="LiveId" clId="{E631D7D1-8072-4CA9-9FD6-2804052A5909}" dt="2023-04-22T15:05:20.996" v="2792" actId="47"/>
        <pc:sldMkLst>
          <pc:docMk/>
          <pc:sldMk cId="2626719301" sldId="302"/>
        </pc:sldMkLst>
      </pc:sldChg>
      <pc:sldChg chg="del">
        <pc:chgData name="Сергей Гуцуляк" userId="c49c0ff5f4617ec6" providerId="LiveId" clId="{E631D7D1-8072-4CA9-9FD6-2804052A5909}" dt="2023-04-22T15:05:22.019" v="2793" actId="47"/>
        <pc:sldMkLst>
          <pc:docMk/>
          <pc:sldMk cId="1726977397" sldId="303"/>
        </pc:sldMkLst>
      </pc:sldChg>
      <pc:sldChg chg="del">
        <pc:chgData name="Сергей Гуцуляк" userId="c49c0ff5f4617ec6" providerId="LiveId" clId="{E631D7D1-8072-4CA9-9FD6-2804052A5909}" dt="2023-04-22T15:05:22.796" v="2794" actId="47"/>
        <pc:sldMkLst>
          <pc:docMk/>
          <pc:sldMk cId="1281451599" sldId="304"/>
        </pc:sldMkLst>
      </pc:sldChg>
      <pc:sldChg chg="del">
        <pc:chgData name="Сергей Гуцуляк" userId="c49c0ff5f4617ec6" providerId="LiveId" clId="{E631D7D1-8072-4CA9-9FD6-2804052A5909}" dt="2023-04-22T15:05:23.807" v="2795" actId="47"/>
        <pc:sldMkLst>
          <pc:docMk/>
          <pc:sldMk cId="898775889" sldId="305"/>
        </pc:sldMkLst>
      </pc:sldChg>
      <pc:sldChg chg="del">
        <pc:chgData name="Сергей Гуцуляк" userId="c49c0ff5f4617ec6" providerId="LiveId" clId="{E631D7D1-8072-4CA9-9FD6-2804052A5909}" dt="2023-04-22T15:05:24.324" v="2796" actId="47"/>
        <pc:sldMkLst>
          <pc:docMk/>
          <pc:sldMk cId="966990603" sldId="306"/>
        </pc:sldMkLst>
      </pc:sldChg>
      <pc:sldChg chg="del">
        <pc:chgData name="Сергей Гуцуляк" userId="c49c0ff5f4617ec6" providerId="LiveId" clId="{E631D7D1-8072-4CA9-9FD6-2804052A5909}" dt="2023-04-22T15:05:25.034" v="2797" actId="47"/>
        <pc:sldMkLst>
          <pc:docMk/>
          <pc:sldMk cId="2512534178" sldId="307"/>
        </pc:sldMkLst>
      </pc:sldChg>
      <pc:sldChg chg="del">
        <pc:chgData name="Сергей Гуцуляк" userId="c49c0ff5f4617ec6" providerId="LiveId" clId="{E631D7D1-8072-4CA9-9FD6-2804052A5909}" dt="2023-04-22T15:05:26.804" v="2798" actId="47"/>
        <pc:sldMkLst>
          <pc:docMk/>
          <pc:sldMk cId="278868873" sldId="308"/>
        </pc:sldMkLst>
      </pc:sldChg>
      <pc:sldChg chg="del">
        <pc:chgData name="Сергей Гуцуляк" userId="c49c0ff5f4617ec6" providerId="LiveId" clId="{E631D7D1-8072-4CA9-9FD6-2804052A5909}" dt="2023-04-22T15:05:10.753" v="2782" actId="47"/>
        <pc:sldMkLst>
          <pc:docMk/>
          <pc:sldMk cId="1201663389" sldId="309"/>
        </pc:sldMkLst>
      </pc:sldChg>
      <pc:sldChg chg="addSp delSp modSp add mod">
        <pc:chgData name="Сергей Гуцуляк" userId="c49c0ff5f4617ec6" providerId="LiveId" clId="{E631D7D1-8072-4CA9-9FD6-2804052A5909}" dt="2023-04-22T13:46:00.687" v="440" actId="20577"/>
        <pc:sldMkLst>
          <pc:docMk/>
          <pc:sldMk cId="2047335814" sldId="310"/>
        </pc:sldMkLst>
        <pc:spChg chg="mod">
          <ac:chgData name="Сергей Гуцуляк" userId="c49c0ff5f4617ec6" providerId="LiveId" clId="{E631D7D1-8072-4CA9-9FD6-2804052A5909}" dt="2023-04-22T13:46:00.687" v="440" actId="20577"/>
          <ac:spMkLst>
            <pc:docMk/>
            <pc:sldMk cId="2047335814" sldId="310"/>
            <ac:spMk id="3" creationId="{229E52A8-8802-8F4F-D24E-9174E4868406}"/>
          </ac:spMkLst>
        </pc:spChg>
        <pc:picChg chg="add del">
          <ac:chgData name="Сергей Гуцуляк" userId="c49c0ff5f4617ec6" providerId="LiveId" clId="{E631D7D1-8072-4CA9-9FD6-2804052A5909}" dt="2023-04-22T13:44:23.324" v="343" actId="22"/>
          <ac:picMkLst>
            <pc:docMk/>
            <pc:sldMk cId="2047335814" sldId="310"/>
            <ac:picMk id="5" creationId="{378306A0-E61B-36BF-AC60-33B895A8760D}"/>
          </ac:picMkLst>
        </pc:picChg>
      </pc:sldChg>
      <pc:sldChg chg="modSp add mod">
        <pc:chgData name="Сергей Гуцуляк" userId="c49c0ff5f4617ec6" providerId="LiveId" clId="{E631D7D1-8072-4CA9-9FD6-2804052A5909}" dt="2023-04-22T13:50:39.526" v="641" actId="1076"/>
        <pc:sldMkLst>
          <pc:docMk/>
          <pc:sldMk cId="1732182778" sldId="311"/>
        </pc:sldMkLst>
        <pc:spChg chg="mod">
          <ac:chgData name="Сергей Гуцуляк" userId="c49c0ff5f4617ec6" providerId="LiveId" clId="{E631D7D1-8072-4CA9-9FD6-2804052A5909}" dt="2023-04-22T13:50:39.526" v="641" actId="1076"/>
          <ac:spMkLst>
            <pc:docMk/>
            <pc:sldMk cId="1732182778" sldId="311"/>
            <ac:spMk id="3" creationId="{229E52A8-8802-8F4F-D24E-9174E4868406}"/>
          </ac:spMkLst>
        </pc:spChg>
      </pc:sldChg>
      <pc:sldChg chg="modSp add mod">
        <pc:chgData name="Сергей Гуцуляк" userId="c49c0ff5f4617ec6" providerId="LiveId" clId="{E631D7D1-8072-4CA9-9FD6-2804052A5909}" dt="2023-04-22T13:50:00.520" v="633" actId="1076"/>
        <pc:sldMkLst>
          <pc:docMk/>
          <pc:sldMk cId="1770403608" sldId="312"/>
        </pc:sldMkLst>
        <pc:spChg chg="mod">
          <ac:chgData name="Сергей Гуцуляк" userId="c49c0ff5f4617ec6" providerId="LiveId" clId="{E631D7D1-8072-4CA9-9FD6-2804052A5909}" dt="2023-04-22T13:50:00.520" v="633" actId="1076"/>
          <ac:spMkLst>
            <pc:docMk/>
            <pc:sldMk cId="1770403608" sldId="312"/>
            <ac:spMk id="3" creationId="{229E52A8-8802-8F4F-D24E-9174E4868406}"/>
          </ac:spMkLst>
        </pc:spChg>
      </pc:sldChg>
      <pc:sldChg chg="addSp modSp add mod ord">
        <pc:chgData name="Сергей Гуцуляк" userId="c49c0ff5f4617ec6" providerId="LiveId" clId="{E631D7D1-8072-4CA9-9FD6-2804052A5909}" dt="2023-04-22T15:16:30.667" v="2818" actId="20577"/>
        <pc:sldMkLst>
          <pc:docMk/>
          <pc:sldMk cId="3544981645" sldId="313"/>
        </pc:sldMkLst>
        <pc:spChg chg="mod">
          <ac:chgData name="Сергей Гуцуляк" userId="c49c0ff5f4617ec6" providerId="LiveId" clId="{E631D7D1-8072-4CA9-9FD6-2804052A5909}" dt="2023-04-22T15:16:30.667" v="2818" actId="20577"/>
          <ac:spMkLst>
            <pc:docMk/>
            <pc:sldMk cId="3544981645" sldId="313"/>
            <ac:spMk id="3" creationId="{314F7628-58AB-EBF5-D193-0A11AE023D97}"/>
          </ac:spMkLst>
        </pc:spChg>
        <pc:spChg chg="add mod">
          <ac:chgData name="Сергей Гуцуляк" userId="c49c0ff5f4617ec6" providerId="LiveId" clId="{E631D7D1-8072-4CA9-9FD6-2804052A5909}" dt="2023-04-22T14:17:44.319" v="1481" actId="20577"/>
          <ac:spMkLst>
            <pc:docMk/>
            <pc:sldMk cId="3544981645" sldId="313"/>
            <ac:spMk id="4" creationId="{083F2481-9AE8-9EE5-C540-EDA6A0E4BE47}"/>
          </ac:spMkLst>
        </pc:spChg>
        <pc:spChg chg="mod">
          <ac:chgData name="Сергей Гуцуляк" userId="c49c0ff5f4617ec6" providerId="LiveId" clId="{E631D7D1-8072-4CA9-9FD6-2804052A5909}" dt="2023-04-22T13:57:50.146" v="788" actId="1076"/>
          <ac:spMkLst>
            <pc:docMk/>
            <pc:sldMk cId="3544981645" sldId="313"/>
            <ac:spMk id="7" creationId="{25226564-A935-43DD-5D18-86DA8156D739}"/>
          </ac:spMkLst>
        </pc:spChg>
        <pc:graphicFrameChg chg="mod">
          <ac:chgData name="Сергей Гуцуляк" userId="c49c0ff5f4617ec6" providerId="LiveId" clId="{E631D7D1-8072-4CA9-9FD6-2804052A5909}" dt="2023-04-22T13:52:03.170" v="646" actId="1076"/>
          <ac:graphicFrameMkLst>
            <pc:docMk/>
            <pc:sldMk cId="3544981645" sldId="313"/>
            <ac:graphicFrameMk id="2" creationId="{2518C409-7ECA-6097-11E2-B1748487E820}"/>
          </ac:graphicFrameMkLst>
        </pc:graphicFrameChg>
      </pc:sldChg>
      <pc:sldChg chg="modSp add mod ord">
        <pc:chgData name="Сергей Гуцуляк" userId="c49c0ff5f4617ec6" providerId="LiveId" clId="{E631D7D1-8072-4CA9-9FD6-2804052A5909}" dt="2023-04-22T13:59:52.307" v="823" actId="14100"/>
        <pc:sldMkLst>
          <pc:docMk/>
          <pc:sldMk cId="4038165357" sldId="314"/>
        </pc:sldMkLst>
        <pc:spChg chg="mod">
          <ac:chgData name="Сергей Гуцуляк" userId="c49c0ff5f4617ec6" providerId="LiveId" clId="{E631D7D1-8072-4CA9-9FD6-2804052A5909}" dt="2023-04-22T13:59:52.307" v="823" actId="14100"/>
          <ac:spMkLst>
            <pc:docMk/>
            <pc:sldMk cId="4038165357" sldId="314"/>
            <ac:spMk id="3" creationId="{229E52A8-8802-8F4F-D24E-9174E4868406}"/>
          </ac:spMkLst>
        </pc:spChg>
      </pc:sldChg>
      <pc:sldChg chg="modSp add mod">
        <pc:chgData name="Сергей Гуцуляк" userId="c49c0ff5f4617ec6" providerId="LiveId" clId="{E631D7D1-8072-4CA9-9FD6-2804052A5909}" dt="2023-04-22T14:01:02.347" v="835" actId="20577"/>
        <pc:sldMkLst>
          <pc:docMk/>
          <pc:sldMk cId="1848944046" sldId="315"/>
        </pc:sldMkLst>
        <pc:spChg chg="mod">
          <ac:chgData name="Сергей Гуцуляк" userId="c49c0ff5f4617ec6" providerId="LiveId" clId="{E631D7D1-8072-4CA9-9FD6-2804052A5909}" dt="2023-04-22T14:01:02.347" v="835" actId="20577"/>
          <ac:spMkLst>
            <pc:docMk/>
            <pc:sldMk cId="1848944046" sldId="315"/>
            <ac:spMk id="3" creationId="{229E52A8-8802-8F4F-D24E-9174E4868406}"/>
          </ac:spMkLst>
        </pc:spChg>
      </pc:sldChg>
      <pc:sldChg chg="modSp add mod ord">
        <pc:chgData name="Сергей Гуцуляк" userId="c49c0ff5f4617ec6" providerId="LiveId" clId="{E631D7D1-8072-4CA9-9FD6-2804052A5909}" dt="2023-04-22T15:16:43.813" v="2824" actId="20577"/>
        <pc:sldMkLst>
          <pc:docMk/>
          <pc:sldMk cId="3328734748" sldId="316"/>
        </pc:sldMkLst>
        <pc:spChg chg="mod">
          <ac:chgData name="Сергей Гуцуляк" userId="c49c0ff5f4617ec6" providerId="LiveId" clId="{E631D7D1-8072-4CA9-9FD6-2804052A5909}" dt="2023-04-22T15:16:43.813" v="2824" actId="20577"/>
          <ac:spMkLst>
            <pc:docMk/>
            <pc:sldMk cId="3328734748" sldId="316"/>
            <ac:spMk id="3" creationId="{314F7628-58AB-EBF5-D193-0A11AE023D97}"/>
          </ac:spMkLst>
        </pc:spChg>
        <pc:spChg chg="mod">
          <ac:chgData name="Сергей Гуцуляк" userId="c49c0ff5f4617ec6" providerId="LiveId" clId="{E631D7D1-8072-4CA9-9FD6-2804052A5909}" dt="2023-04-22T14:02:59.201" v="1027" actId="6549"/>
          <ac:spMkLst>
            <pc:docMk/>
            <pc:sldMk cId="3328734748" sldId="316"/>
            <ac:spMk id="4" creationId="{083F2481-9AE8-9EE5-C540-EDA6A0E4BE47}"/>
          </ac:spMkLst>
        </pc:spChg>
        <pc:graphicFrameChg chg="mod">
          <ac:chgData name="Сергей Гуцуляк" userId="c49c0ff5f4617ec6" providerId="LiveId" clId="{E631D7D1-8072-4CA9-9FD6-2804052A5909}" dt="2023-04-22T14:21:52.189" v="1489" actId="1076"/>
          <ac:graphicFrameMkLst>
            <pc:docMk/>
            <pc:sldMk cId="3328734748" sldId="316"/>
            <ac:graphicFrameMk id="2" creationId="{2518C409-7ECA-6097-11E2-B1748487E820}"/>
          </ac:graphicFrameMkLst>
        </pc:graphicFrameChg>
      </pc:sldChg>
      <pc:sldChg chg="modSp add mod">
        <pc:chgData name="Сергей Гуцуляк" userId="c49c0ff5f4617ec6" providerId="LiveId" clId="{E631D7D1-8072-4CA9-9FD6-2804052A5909}" dt="2023-04-22T15:16:53.591" v="2830" actId="20577"/>
        <pc:sldMkLst>
          <pc:docMk/>
          <pc:sldMk cId="1748310868" sldId="317"/>
        </pc:sldMkLst>
        <pc:spChg chg="mod">
          <ac:chgData name="Сергей Гуцуляк" userId="c49c0ff5f4617ec6" providerId="LiveId" clId="{E631D7D1-8072-4CA9-9FD6-2804052A5909}" dt="2023-04-22T15:16:53.591" v="2830" actId="20577"/>
          <ac:spMkLst>
            <pc:docMk/>
            <pc:sldMk cId="1748310868" sldId="317"/>
            <ac:spMk id="3" creationId="{314F7628-58AB-EBF5-D193-0A11AE023D97}"/>
          </ac:spMkLst>
        </pc:spChg>
        <pc:spChg chg="mod">
          <ac:chgData name="Сергей Гуцуляк" userId="c49c0ff5f4617ec6" providerId="LiveId" clId="{E631D7D1-8072-4CA9-9FD6-2804052A5909}" dt="2023-04-22T14:04:12.526" v="1158" actId="20577"/>
          <ac:spMkLst>
            <pc:docMk/>
            <pc:sldMk cId="1748310868" sldId="317"/>
            <ac:spMk id="4" creationId="{083F2481-9AE8-9EE5-C540-EDA6A0E4BE47}"/>
          </ac:spMkLst>
        </pc:spChg>
      </pc:sldChg>
      <pc:sldChg chg="modSp add mod">
        <pc:chgData name="Сергей Гуцуляк" userId="c49c0ff5f4617ec6" providerId="LiveId" clId="{E631D7D1-8072-4CA9-9FD6-2804052A5909}" dt="2023-04-22T15:17:02.018" v="2836" actId="20577"/>
        <pc:sldMkLst>
          <pc:docMk/>
          <pc:sldMk cId="1334968873" sldId="318"/>
        </pc:sldMkLst>
        <pc:spChg chg="mod">
          <ac:chgData name="Сергей Гуцуляк" userId="c49c0ff5f4617ec6" providerId="LiveId" clId="{E631D7D1-8072-4CA9-9FD6-2804052A5909}" dt="2023-04-22T15:17:02.018" v="2836" actId="20577"/>
          <ac:spMkLst>
            <pc:docMk/>
            <pc:sldMk cId="1334968873" sldId="318"/>
            <ac:spMk id="3" creationId="{314F7628-58AB-EBF5-D193-0A11AE023D97}"/>
          </ac:spMkLst>
        </pc:spChg>
        <pc:spChg chg="mod">
          <ac:chgData name="Сергей Гуцуляк" userId="c49c0ff5f4617ec6" providerId="LiveId" clId="{E631D7D1-8072-4CA9-9FD6-2804052A5909}" dt="2023-04-22T14:05:39.693" v="1242" actId="20577"/>
          <ac:spMkLst>
            <pc:docMk/>
            <pc:sldMk cId="1334968873" sldId="318"/>
            <ac:spMk id="4" creationId="{083F2481-9AE8-9EE5-C540-EDA6A0E4BE47}"/>
          </ac:spMkLst>
        </pc:spChg>
      </pc:sldChg>
      <pc:sldChg chg="modSp add mod">
        <pc:chgData name="Сергей Гуцуляк" userId="c49c0ff5f4617ec6" providerId="LiveId" clId="{E631D7D1-8072-4CA9-9FD6-2804052A5909}" dt="2023-04-22T15:17:11.038" v="2842" actId="20577"/>
        <pc:sldMkLst>
          <pc:docMk/>
          <pc:sldMk cId="3188161509" sldId="319"/>
        </pc:sldMkLst>
        <pc:spChg chg="mod">
          <ac:chgData name="Сергей Гуцуляк" userId="c49c0ff5f4617ec6" providerId="LiveId" clId="{E631D7D1-8072-4CA9-9FD6-2804052A5909}" dt="2023-04-22T15:17:11.038" v="2842" actId="20577"/>
          <ac:spMkLst>
            <pc:docMk/>
            <pc:sldMk cId="3188161509" sldId="319"/>
            <ac:spMk id="3" creationId="{314F7628-58AB-EBF5-D193-0A11AE023D97}"/>
          </ac:spMkLst>
        </pc:spChg>
        <pc:spChg chg="mod">
          <ac:chgData name="Сергей Гуцуляк" userId="c49c0ff5f4617ec6" providerId="LiveId" clId="{E631D7D1-8072-4CA9-9FD6-2804052A5909}" dt="2023-04-22T14:07:31.655" v="1408" actId="6549"/>
          <ac:spMkLst>
            <pc:docMk/>
            <pc:sldMk cId="3188161509" sldId="319"/>
            <ac:spMk id="4" creationId="{083F2481-9AE8-9EE5-C540-EDA6A0E4BE47}"/>
          </ac:spMkLst>
        </pc:spChg>
      </pc:sldChg>
      <pc:sldChg chg="delSp modSp add mod modAnim">
        <pc:chgData name="Сергей Гуцуляк" userId="c49c0ff5f4617ec6" providerId="LiveId" clId="{E631D7D1-8072-4CA9-9FD6-2804052A5909}" dt="2023-04-22T15:17:19.079" v="2848" actId="20577"/>
        <pc:sldMkLst>
          <pc:docMk/>
          <pc:sldMk cId="4095732180" sldId="320"/>
        </pc:sldMkLst>
        <pc:spChg chg="mod">
          <ac:chgData name="Сергей Гуцуляк" userId="c49c0ff5f4617ec6" providerId="LiveId" clId="{E631D7D1-8072-4CA9-9FD6-2804052A5909}" dt="2023-04-22T15:17:19.079" v="2848" actId="20577"/>
          <ac:spMkLst>
            <pc:docMk/>
            <pc:sldMk cId="4095732180" sldId="320"/>
            <ac:spMk id="3" creationId="{314F7628-58AB-EBF5-D193-0A11AE023D97}"/>
          </ac:spMkLst>
        </pc:spChg>
        <pc:spChg chg="del mod">
          <ac:chgData name="Сергей Гуцуляк" userId="c49c0ff5f4617ec6" providerId="LiveId" clId="{E631D7D1-8072-4CA9-9FD6-2804052A5909}" dt="2023-04-22T14:15:56.304" v="1470"/>
          <ac:spMkLst>
            <pc:docMk/>
            <pc:sldMk cId="4095732180" sldId="320"/>
            <ac:spMk id="4" creationId="{083F2481-9AE8-9EE5-C540-EDA6A0E4BE47}"/>
          </ac:spMkLst>
        </pc:spChg>
        <pc:spChg chg="mod">
          <ac:chgData name="Сергей Гуцуляк" userId="c49c0ff5f4617ec6" providerId="LiveId" clId="{E631D7D1-8072-4CA9-9FD6-2804052A5909}" dt="2023-04-22T14:44:08.157" v="1860" actId="20577"/>
          <ac:spMkLst>
            <pc:docMk/>
            <pc:sldMk cId="4095732180" sldId="320"/>
            <ac:spMk id="7" creationId="{25226564-A935-43DD-5D18-86DA8156D739}"/>
          </ac:spMkLst>
        </pc:spChg>
        <pc:graphicFrameChg chg="mod">
          <ac:chgData name="Сергей Гуцуляк" userId="c49c0ff5f4617ec6" providerId="LiveId" clId="{E631D7D1-8072-4CA9-9FD6-2804052A5909}" dt="2023-04-22T14:44:11.280" v="1861" actId="1076"/>
          <ac:graphicFrameMkLst>
            <pc:docMk/>
            <pc:sldMk cId="4095732180" sldId="320"/>
            <ac:graphicFrameMk id="2" creationId="{2518C409-7ECA-6097-11E2-B1748487E820}"/>
          </ac:graphicFrameMkLst>
        </pc:graphicFrameChg>
      </pc:sldChg>
      <pc:sldChg chg="modSp add mod ord">
        <pc:chgData name="Сергей Гуцуляк" userId="c49c0ff5f4617ec6" providerId="LiveId" clId="{E631D7D1-8072-4CA9-9FD6-2804052A5909}" dt="2023-04-22T14:31:45.001" v="1555" actId="1076"/>
        <pc:sldMkLst>
          <pc:docMk/>
          <pc:sldMk cId="1521812790" sldId="321"/>
        </pc:sldMkLst>
        <pc:spChg chg="mod">
          <ac:chgData name="Сергей Гуцуляк" userId="c49c0ff5f4617ec6" providerId="LiveId" clId="{E631D7D1-8072-4CA9-9FD6-2804052A5909}" dt="2023-04-22T14:31:45.001" v="1555" actId="1076"/>
          <ac:spMkLst>
            <pc:docMk/>
            <pc:sldMk cId="1521812790" sldId="321"/>
            <ac:spMk id="3" creationId="{229E52A8-8802-8F4F-D24E-9174E4868406}"/>
          </ac:spMkLst>
        </pc:spChg>
      </pc:sldChg>
      <pc:sldChg chg="modSp add mod ord">
        <pc:chgData name="Сергей Гуцуляк" userId="c49c0ff5f4617ec6" providerId="LiveId" clId="{E631D7D1-8072-4CA9-9FD6-2804052A5909}" dt="2023-04-22T14:30:44.499" v="1539"/>
        <pc:sldMkLst>
          <pc:docMk/>
          <pc:sldMk cId="3424609989" sldId="322"/>
        </pc:sldMkLst>
        <pc:spChg chg="mod">
          <ac:chgData name="Сергей Гуцуляк" userId="c49c0ff5f4617ec6" providerId="LiveId" clId="{E631D7D1-8072-4CA9-9FD6-2804052A5909}" dt="2023-04-22T14:30:28.170" v="1537" actId="1076"/>
          <ac:spMkLst>
            <pc:docMk/>
            <pc:sldMk cId="3424609989" sldId="322"/>
            <ac:spMk id="3" creationId="{229E52A8-8802-8F4F-D24E-9174E4868406}"/>
          </ac:spMkLst>
        </pc:spChg>
      </pc:sldChg>
      <pc:sldChg chg="add del">
        <pc:chgData name="Сергей Гуцуляк" userId="c49c0ff5f4617ec6" providerId="LiveId" clId="{E631D7D1-8072-4CA9-9FD6-2804052A5909}" dt="2023-04-22T15:11:21.686" v="2806" actId="47"/>
        <pc:sldMkLst>
          <pc:docMk/>
          <pc:sldMk cId="3444041908" sldId="323"/>
        </pc:sldMkLst>
      </pc:sldChg>
      <pc:sldChg chg="modSp add mod">
        <pc:chgData name="Сергей Гуцуляк" userId="c49c0ff5f4617ec6" providerId="LiveId" clId="{E631D7D1-8072-4CA9-9FD6-2804052A5909}" dt="2023-04-22T14:36:42.258" v="1658" actId="1076"/>
        <pc:sldMkLst>
          <pc:docMk/>
          <pc:sldMk cId="672229073" sldId="324"/>
        </pc:sldMkLst>
        <pc:spChg chg="mod">
          <ac:chgData name="Сергей Гуцуляк" userId="c49c0ff5f4617ec6" providerId="LiveId" clId="{E631D7D1-8072-4CA9-9FD6-2804052A5909}" dt="2023-04-22T14:36:42.258" v="1658" actId="1076"/>
          <ac:spMkLst>
            <pc:docMk/>
            <pc:sldMk cId="672229073" sldId="324"/>
            <ac:spMk id="3" creationId="{229E52A8-8802-8F4F-D24E-9174E4868406}"/>
          </ac:spMkLst>
        </pc:spChg>
      </pc:sldChg>
      <pc:sldChg chg="modSp add mod ord modAnim">
        <pc:chgData name="Сергей Гуцуляк" userId="c49c0ff5f4617ec6" providerId="LiveId" clId="{E631D7D1-8072-4CA9-9FD6-2804052A5909}" dt="2023-04-22T15:17:31.751" v="2854" actId="20577"/>
        <pc:sldMkLst>
          <pc:docMk/>
          <pc:sldMk cId="4018850967" sldId="325"/>
        </pc:sldMkLst>
        <pc:spChg chg="mod">
          <ac:chgData name="Сергей Гуцуляк" userId="c49c0ff5f4617ec6" providerId="LiveId" clId="{E631D7D1-8072-4CA9-9FD6-2804052A5909}" dt="2023-04-22T15:17:31.751" v="2854" actId="20577"/>
          <ac:spMkLst>
            <pc:docMk/>
            <pc:sldMk cId="4018850967" sldId="325"/>
            <ac:spMk id="3" creationId="{314F7628-58AB-EBF5-D193-0A11AE023D97}"/>
          </ac:spMkLst>
        </pc:spChg>
        <pc:spChg chg="mod">
          <ac:chgData name="Сергей Гуцуляк" userId="c49c0ff5f4617ec6" providerId="LiveId" clId="{E631D7D1-8072-4CA9-9FD6-2804052A5909}" dt="2023-04-22T14:45:12.575" v="1884" actId="20577"/>
          <ac:spMkLst>
            <pc:docMk/>
            <pc:sldMk cId="4018850967" sldId="325"/>
            <ac:spMk id="7" creationId="{25226564-A935-43DD-5D18-86DA8156D739}"/>
          </ac:spMkLst>
        </pc:spChg>
        <pc:graphicFrameChg chg="mod">
          <ac:chgData name="Сергей Гуцуляк" userId="c49c0ff5f4617ec6" providerId="LiveId" clId="{E631D7D1-8072-4CA9-9FD6-2804052A5909}" dt="2023-04-22T14:42:37.255" v="1854" actId="1076"/>
          <ac:graphicFrameMkLst>
            <pc:docMk/>
            <pc:sldMk cId="4018850967" sldId="325"/>
            <ac:graphicFrameMk id="2" creationId="{2518C409-7ECA-6097-11E2-B1748487E820}"/>
          </ac:graphicFrameMkLst>
        </pc:graphicFrameChg>
      </pc:sldChg>
      <pc:sldChg chg="modSp add mod">
        <pc:chgData name="Сергей Гуцуляк" userId="c49c0ff5f4617ec6" providerId="LiveId" clId="{E631D7D1-8072-4CA9-9FD6-2804052A5909}" dt="2023-04-22T15:17:40.569" v="2860" actId="20577"/>
        <pc:sldMkLst>
          <pc:docMk/>
          <pc:sldMk cId="948855118" sldId="326"/>
        </pc:sldMkLst>
        <pc:spChg chg="mod">
          <ac:chgData name="Сергей Гуцуляк" userId="c49c0ff5f4617ec6" providerId="LiveId" clId="{E631D7D1-8072-4CA9-9FD6-2804052A5909}" dt="2023-04-22T15:17:40.569" v="2860" actId="20577"/>
          <ac:spMkLst>
            <pc:docMk/>
            <pc:sldMk cId="948855118" sldId="326"/>
            <ac:spMk id="3" creationId="{314F7628-58AB-EBF5-D193-0A11AE023D97}"/>
          </ac:spMkLst>
        </pc:spChg>
        <pc:spChg chg="mod">
          <ac:chgData name="Сергей Гуцуляк" userId="c49c0ff5f4617ec6" providerId="LiveId" clId="{E631D7D1-8072-4CA9-9FD6-2804052A5909}" dt="2023-04-22T14:46:20.137" v="2006" actId="6549"/>
          <ac:spMkLst>
            <pc:docMk/>
            <pc:sldMk cId="948855118" sldId="326"/>
            <ac:spMk id="7" creationId="{25226564-A935-43DD-5D18-86DA8156D739}"/>
          </ac:spMkLst>
        </pc:spChg>
      </pc:sldChg>
      <pc:sldChg chg="modSp add mod ord">
        <pc:chgData name="Сергей Гуцуляк" userId="c49c0ff5f4617ec6" providerId="LiveId" clId="{E631D7D1-8072-4CA9-9FD6-2804052A5909}" dt="2023-04-22T14:48:03.635" v="2069" actId="1076"/>
        <pc:sldMkLst>
          <pc:docMk/>
          <pc:sldMk cId="477884249" sldId="327"/>
        </pc:sldMkLst>
        <pc:spChg chg="mod">
          <ac:chgData name="Сергей Гуцуляк" userId="c49c0ff5f4617ec6" providerId="LiveId" clId="{E631D7D1-8072-4CA9-9FD6-2804052A5909}" dt="2023-04-22T14:48:03.635" v="2069" actId="1076"/>
          <ac:spMkLst>
            <pc:docMk/>
            <pc:sldMk cId="477884249" sldId="327"/>
            <ac:spMk id="3" creationId="{229E52A8-8802-8F4F-D24E-9174E4868406}"/>
          </ac:spMkLst>
        </pc:spChg>
      </pc:sldChg>
      <pc:sldChg chg="modSp add mod ord">
        <pc:chgData name="Сергей Гуцуляк" userId="c49c0ff5f4617ec6" providerId="LiveId" clId="{E631D7D1-8072-4CA9-9FD6-2804052A5909}" dt="2023-04-22T15:17:50.779" v="2866" actId="20577"/>
        <pc:sldMkLst>
          <pc:docMk/>
          <pc:sldMk cId="914795311" sldId="328"/>
        </pc:sldMkLst>
        <pc:spChg chg="mod">
          <ac:chgData name="Сергей Гуцуляк" userId="c49c0ff5f4617ec6" providerId="LiveId" clId="{E631D7D1-8072-4CA9-9FD6-2804052A5909}" dt="2023-04-22T15:17:50.779" v="2866" actId="20577"/>
          <ac:spMkLst>
            <pc:docMk/>
            <pc:sldMk cId="914795311" sldId="328"/>
            <ac:spMk id="3" creationId="{314F7628-58AB-EBF5-D193-0A11AE023D97}"/>
          </ac:spMkLst>
        </pc:spChg>
        <pc:spChg chg="mod">
          <ac:chgData name="Сергей Гуцуляк" userId="c49c0ff5f4617ec6" providerId="LiveId" clId="{E631D7D1-8072-4CA9-9FD6-2804052A5909}" dt="2023-04-22T14:51:25.273" v="2151" actId="6549"/>
          <ac:spMkLst>
            <pc:docMk/>
            <pc:sldMk cId="914795311" sldId="328"/>
            <ac:spMk id="7" creationId="{25226564-A935-43DD-5D18-86DA8156D739}"/>
          </ac:spMkLst>
        </pc:spChg>
      </pc:sldChg>
      <pc:sldChg chg="modSp add mod ord">
        <pc:chgData name="Сергей Гуцуляк" userId="c49c0ff5f4617ec6" providerId="LiveId" clId="{E631D7D1-8072-4CA9-9FD6-2804052A5909}" dt="2023-04-22T14:54:32.616" v="2224" actId="1076"/>
        <pc:sldMkLst>
          <pc:docMk/>
          <pc:sldMk cId="3514657338" sldId="329"/>
        </pc:sldMkLst>
        <pc:spChg chg="mod">
          <ac:chgData name="Сергей Гуцуляк" userId="c49c0ff5f4617ec6" providerId="LiveId" clId="{E631D7D1-8072-4CA9-9FD6-2804052A5909}" dt="2023-04-22T14:54:32.616" v="2224" actId="1076"/>
          <ac:spMkLst>
            <pc:docMk/>
            <pc:sldMk cId="3514657338" sldId="329"/>
            <ac:spMk id="3" creationId="{229E52A8-8802-8F4F-D24E-9174E4868406}"/>
          </ac:spMkLst>
        </pc:spChg>
      </pc:sldChg>
      <pc:sldChg chg="modSp add mod ord">
        <pc:chgData name="Сергей Гуцуляк" userId="c49c0ff5f4617ec6" providerId="LiveId" clId="{E631D7D1-8072-4CA9-9FD6-2804052A5909}" dt="2023-04-22T15:17:59.558" v="2872" actId="20577"/>
        <pc:sldMkLst>
          <pc:docMk/>
          <pc:sldMk cId="725106169" sldId="330"/>
        </pc:sldMkLst>
        <pc:spChg chg="mod">
          <ac:chgData name="Сергей Гуцуляк" userId="c49c0ff5f4617ec6" providerId="LiveId" clId="{E631D7D1-8072-4CA9-9FD6-2804052A5909}" dt="2023-04-22T15:17:59.558" v="2872" actId="20577"/>
          <ac:spMkLst>
            <pc:docMk/>
            <pc:sldMk cId="725106169" sldId="330"/>
            <ac:spMk id="3" creationId="{314F7628-58AB-EBF5-D193-0A11AE023D97}"/>
          </ac:spMkLst>
        </pc:spChg>
        <pc:spChg chg="mod">
          <ac:chgData name="Сергей Гуцуляк" userId="c49c0ff5f4617ec6" providerId="LiveId" clId="{E631D7D1-8072-4CA9-9FD6-2804052A5909}" dt="2023-04-22T14:57:07.822" v="2370" actId="6549"/>
          <ac:spMkLst>
            <pc:docMk/>
            <pc:sldMk cId="725106169" sldId="330"/>
            <ac:spMk id="7" creationId="{25226564-A935-43DD-5D18-86DA8156D739}"/>
          </ac:spMkLst>
        </pc:spChg>
      </pc:sldChg>
      <pc:sldChg chg="modSp add mod">
        <pc:chgData name="Сергей Гуцуляк" userId="c49c0ff5f4617ec6" providerId="LiveId" clId="{E631D7D1-8072-4CA9-9FD6-2804052A5909}" dt="2023-04-22T15:19:15.916" v="2884" actId="20577"/>
        <pc:sldMkLst>
          <pc:docMk/>
          <pc:sldMk cId="3056279741" sldId="331"/>
        </pc:sldMkLst>
        <pc:spChg chg="mod">
          <ac:chgData name="Сергей Гуцуляк" userId="c49c0ff5f4617ec6" providerId="LiveId" clId="{E631D7D1-8072-4CA9-9FD6-2804052A5909}" dt="2023-04-22T15:19:15.916" v="2884" actId="20577"/>
          <ac:spMkLst>
            <pc:docMk/>
            <pc:sldMk cId="3056279741" sldId="331"/>
            <ac:spMk id="3" creationId="{314F7628-58AB-EBF5-D193-0A11AE023D97}"/>
          </ac:spMkLst>
        </pc:spChg>
        <pc:spChg chg="mod">
          <ac:chgData name="Сергей Гуцуляк" userId="c49c0ff5f4617ec6" providerId="LiveId" clId="{E631D7D1-8072-4CA9-9FD6-2804052A5909}" dt="2023-04-22T15:00:40.715" v="2604" actId="20577"/>
          <ac:spMkLst>
            <pc:docMk/>
            <pc:sldMk cId="3056279741" sldId="331"/>
            <ac:spMk id="7" creationId="{25226564-A935-43DD-5D18-86DA8156D739}"/>
          </ac:spMkLst>
        </pc:spChg>
      </pc:sldChg>
      <pc:sldChg chg="modSp add mod modAnim">
        <pc:chgData name="Сергей Гуцуляк" userId="c49c0ff5f4617ec6" providerId="LiveId" clId="{E631D7D1-8072-4CA9-9FD6-2804052A5909}" dt="2023-04-22T15:18:10.523" v="2878" actId="20577"/>
        <pc:sldMkLst>
          <pc:docMk/>
          <pc:sldMk cId="716308159" sldId="332"/>
        </pc:sldMkLst>
        <pc:spChg chg="mod">
          <ac:chgData name="Сергей Гуцуляк" userId="c49c0ff5f4617ec6" providerId="LiveId" clId="{E631D7D1-8072-4CA9-9FD6-2804052A5909}" dt="2023-04-22T15:18:10.523" v="2878" actId="20577"/>
          <ac:spMkLst>
            <pc:docMk/>
            <pc:sldMk cId="716308159" sldId="332"/>
            <ac:spMk id="3" creationId="{314F7628-58AB-EBF5-D193-0A11AE023D97}"/>
          </ac:spMkLst>
        </pc:spChg>
        <pc:spChg chg="mod">
          <ac:chgData name="Сергей Гуцуляк" userId="c49c0ff5f4617ec6" providerId="LiveId" clId="{E631D7D1-8072-4CA9-9FD6-2804052A5909}" dt="2023-04-22T15:03:49.219" v="2777" actId="20577"/>
          <ac:spMkLst>
            <pc:docMk/>
            <pc:sldMk cId="716308159" sldId="332"/>
            <ac:spMk id="7" creationId="{25226564-A935-43DD-5D18-86DA8156D739}"/>
          </ac:spMkLst>
        </pc:spChg>
      </pc:sldChg>
      <pc:sldChg chg="modSp add mod ord">
        <pc:chgData name="Сергей Гуцуляк" userId="c49c0ff5f4617ec6" providerId="LiveId" clId="{E631D7D1-8072-4CA9-9FD6-2804052A5909}" dt="2023-04-22T15:06:50.848" v="2805" actId="1076"/>
        <pc:sldMkLst>
          <pc:docMk/>
          <pc:sldMk cId="4205755960" sldId="333"/>
        </pc:sldMkLst>
        <pc:spChg chg="mod">
          <ac:chgData name="Сергей Гуцуляк" userId="c49c0ff5f4617ec6" providerId="LiveId" clId="{E631D7D1-8072-4CA9-9FD6-2804052A5909}" dt="2023-04-22T15:06:50.848" v="2805" actId="1076"/>
          <ac:spMkLst>
            <pc:docMk/>
            <pc:sldMk cId="4205755960" sldId="333"/>
            <ac:spMk id="3" creationId="{229E52A8-8802-8F4F-D24E-9174E4868406}"/>
          </ac:spMkLst>
        </pc:spChg>
        <pc:graphicFrameChg chg="mod">
          <ac:chgData name="Сергей Гуцуляк" userId="c49c0ff5f4617ec6" providerId="LiveId" clId="{E631D7D1-8072-4CA9-9FD6-2804052A5909}" dt="2023-04-22T15:06:25.794" v="2803" actId="1076"/>
          <ac:graphicFrameMkLst>
            <pc:docMk/>
            <pc:sldMk cId="4205755960" sldId="333"/>
            <ac:graphicFrameMk id="2" creationId="{2518C409-7ECA-6097-11E2-B1748487E820}"/>
          </ac:graphicFrameMkLst>
        </pc:graphicFrameChg>
      </pc:sldChg>
    </pc:docChg>
  </pc:docChgLst>
  <pc:docChgLst>
    <pc:chgData name="Сергей Гуцуляк" userId="c49c0ff5f4617ec6" providerId="LiveId" clId="{5FE2C3D8-BD1F-4CEE-8358-4EF04E67379A}"/>
    <pc:docChg chg="undo custSel addSld delSld modSld sldOrd">
      <pc:chgData name="Сергей Гуцуляк" userId="c49c0ff5f4617ec6" providerId="LiveId" clId="{5FE2C3D8-BD1F-4CEE-8358-4EF04E67379A}" dt="2023-05-27T19:28:24.184" v="2855" actId="20577"/>
      <pc:docMkLst>
        <pc:docMk/>
      </pc:docMkLst>
      <pc:sldChg chg="modSp mod">
        <pc:chgData name="Сергей Гуцуляк" userId="c49c0ff5f4617ec6" providerId="LiveId" clId="{5FE2C3D8-BD1F-4CEE-8358-4EF04E67379A}" dt="2023-05-27T19:28:24.184" v="2855" actId="20577"/>
        <pc:sldMkLst>
          <pc:docMk/>
          <pc:sldMk cId="365702279" sldId="281"/>
        </pc:sldMkLst>
        <pc:spChg chg="mod">
          <ac:chgData name="Сергей Гуцуляк" userId="c49c0ff5f4617ec6" providerId="LiveId" clId="{5FE2C3D8-BD1F-4CEE-8358-4EF04E67379A}" dt="2023-05-27T19:28:24.184" v="2855" actId="20577"/>
          <ac:spMkLst>
            <pc:docMk/>
            <pc:sldMk cId="365702279" sldId="281"/>
            <ac:spMk id="3" creationId="{229E52A8-8802-8F4F-D24E-9174E4868406}"/>
          </ac:spMkLst>
        </pc:spChg>
        <pc:graphicFrameChg chg="mod">
          <ac:chgData name="Сергей Гуцуляк" userId="c49c0ff5f4617ec6" providerId="LiveId" clId="{5FE2C3D8-BD1F-4CEE-8358-4EF04E67379A}" dt="2023-05-27T19:27:52.949" v="2847" actId="1076"/>
          <ac:graphicFrameMkLst>
            <pc:docMk/>
            <pc:sldMk cId="365702279" sldId="281"/>
            <ac:graphicFrameMk id="2" creationId="{2518C409-7ECA-6097-11E2-B1748487E820}"/>
          </ac:graphicFrameMkLst>
        </pc:graphicFrameChg>
      </pc:sldChg>
      <pc:sldChg chg="modSp mod">
        <pc:chgData name="Сергей Гуцуляк" userId="c49c0ff5f4617ec6" providerId="LiveId" clId="{5FE2C3D8-BD1F-4CEE-8358-4EF04E67379A}" dt="2023-05-27T16:30:07.033" v="59" actId="20577"/>
        <pc:sldMkLst>
          <pc:docMk/>
          <pc:sldMk cId="309098477" sldId="291"/>
        </pc:sldMkLst>
        <pc:spChg chg="mod">
          <ac:chgData name="Сергей Гуцуляк" userId="c49c0ff5f4617ec6" providerId="LiveId" clId="{5FE2C3D8-BD1F-4CEE-8358-4EF04E67379A}" dt="2023-05-27T16:30:07.033" v="59" actId="20577"/>
          <ac:spMkLst>
            <pc:docMk/>
            <pc:sldMk cId="309098477" sldId="291"/>
            <ac:spMk id="7" creationId="{25226564-A935-43DD-5D18-86DA8156D739}"/>
          </ac:spMkLst>
        </pc:spChg>
      </pc:sldChg>
      <pc:sldChg chg="modSp mod">
        <pc:chgData name="Сергей Гуцуляк" userId="c49c0ff5f4617ec6" providerId="LiveId" clId="{5FE2C3D8-BD1F-4CEE-8358-4EF04E67379A}" dt="2023-05-27T16:41:04.050" v="382" actId="1076"/>
        <pc:sldMkLst>
          <pc:docMk/>
          <pc:sldMk cId="2047335814" sldId="310"/>
        </pc:sldMkLst>
        <pc:spChg chg="mod">
          <ac:chgData name="Сергей Гуцуляк" userId="c49c0ff5f4617ec6" providerId="LiveId" clId="{5FE2C3D8-BD1F-4CEE-8358-4EF04E67379A}" dt="2023-05-27T16:41:04.050" v="382" actId="1076"/>
          <ac:spMkLst>
            <pc:docMk/>
            <pc:sldMk cId="2047335814" sldId="310"/>
            <ac:spMk id="3" creationId="{229E52A8-8802-8F4F-D24E-9174E4868406}"/>
          </ac:spMkLst>
        </pc:spChg>
      </pc:sldChg>
      <pc:sldChg chg="modSp mod">
        <pc:chgData name="Сергей Гуцуляк" userId="c49c0ff5f4617ec6" providerId="LiveId" clId="{5FE2C3D8-BD1F-4CEE-8358-4EF04E67379A}" dt="2023-05-27T16:42:51.481" v="458" actId="20577"/>
        <pc:sldMkLst>
          <pc:docMk/>
          <pc:sldMk cId="1732182778" sldId="311"/>
        </pc:sldMkLst>
        <pc:spChg chg="mod">
          <ac:chgData name="Сергей Гуцуляк" userId="c49c0ff5f4617ec6" providerId="LiveId" clId="{5FE2C3D8-BD1F-4CEE-8358-4EF04E67379A}" dt="2023-05-27T16:42:51.481" v="458" actId="20577"/>
          <ac:spMkLst>
            <pc:docMk/>
            <pc:sldMk cId="1732182778" sldId="311"/>
            <ac:spMk id="3" creationId="{229E52A8-8802-8F4F-D24E-9174E4868406}"/>
          </ac:spMkLst>
        </pc:spChg>
      </pc:sldChg>
      <pc:sldChg chg="del">
        <pc:chgData name="Сергей Гуцуляк" userId="c49c0ff5f4617ec6" providerId="LiveId" clId="{5FE2C3D8-BD1F-4CEE-8358-4EF04E67379A}" dt="2023-05-27T18:22:57.078" v="2777" actId="2696"/>
        <pc:sldMkLst>
          <pc:docMk/>
          <pc:sldMk cId="1770403608" sldId="312"/>
        </pc:sldMkLst>
      </pc:sldChg>
      <pc:sldChg chg="modSp mod">
        <pc:chgData name="Сергей Гуцуляк" userId="c49c0ff5f4617ec6" providerId="LiveId" clId="{5FE2C3D8-BD1F-4CEE-8358-4EF04E67379A}" dt="2023-05-27T16:47:33.980" v="704" actId="115"/>
        <pc:sldMkLst>
          <pc:docMk/>
          <pc:sldMk cId="3544981645" sldId="313"/>
        </pc:sldMkLst>
        <pc:spChg chg="mod">
          <ac:chgData name="Сергей Гуцуляк" userId="c49c0ff5f4617ec6" providerId="LiveId" clId="{5FE2C3D8-BD1F-4CEE-8358-4EF04E67379A}" dt="2023-05-27T16:47:21.984" v="703" actId="20577"/>
          <ac:spMkLst>
            <pc:docMk/>
            <pc:sldMk cId="3544981645" sldId="313"/>
            <ac:spMk id="4" creationId="{083F2481-9AE8-9EE5-C540-EDA6A0E4BE47}"/>
          </ac:spMkLst>
        </pc:spChg>
        <pc:spChg chg="mod">
          <ac:chgData name="Сергей Гуцуляк" userId="c49c0ff5f4617ec6" providerId="LiveId" clId="{5FE2C3D8-BD1F-4CEE-8358-4EF04E67379A}" dt="2023-05-27T16:47:33.980" v="704" actId="115"/>
          <ac:spMkLst>
            <pc:docMk/>
            <pc:sldMk cId="3544981645" sldId="313"/>
            <ac:spMk id="7" creationId="{25226564-A935-43DD-5D18-86DA8156D739}"/>
          </ac:spMkLst>
        </pc:spChg>
      </pc:sldChg>
      <pc:sldChg chg="addSp delSp modSp mod">
        <pc:chgData name="Сергей Гуцуляк" userId="c49c0ff5f4617ec6" providerId="LiveId" clId="{5FE2C3D8-BD1F-4CEE-8358-4EF04E67379A}" dt="2023-05-27T16:49:14.337" v="770" actId="20577"/>
        <pc:sldMkLst>
          <pc:docMk/>
          <pc:sldMk cId="4038165357" sldId="314"/>
        </pc:sldMkLst>
        <pc:spChg chg="mod">
          <ac:chgData name="Сергей Гуцуляк" userId="c49c0ff5f4617ec6" providerId="LiveId" clId="{5FE2C3D8-BD1F-4CEE-8358-4EF04E67379A}" dt="2023-05-27T16:49:14.337" v="770" actId="20577"/>
          <ac:spMkLst>
            <pc:docMk/>
            <pc:sldMk cId="4038165357" sldId="314"/>
            <ac:spMk id="3" creationId="{229E52A8-8802-8F4F-D24E-9174E4868406}"/>
          </ac:spMkLst>
        </pc:spChg>
        <pc:spChg chg="add del">
          <ac:chgData name="Сергей Гуцуляк" userId="c49c0ff5f4617ec6" providerId="LiveId" clId="{5FE2C3D8-BD1F-4CEE-8358-4EF04E67379A}" dt="2023-05-27T16:48:21.659" v="706" actId="22"/>
          <ac:spMkLst>
            <pc:docMk/>
            <pc:sldMk cId="4038165357" sldId="314"/>
            <ac:spMk id="5" creationId="{7C79D6AB-94EB-566F-FAF3-521012D5EF9B}"/>
          </ac:spMkLst>
        </pc:spChg>
      </pc:sldChg>
      <pc:sldChg chg="modSp mod">
        <pc:chgData name="Сергей Гуцуляк" userId="c49c0ff5f4617ec6" providerId="LiveId" clId="{5FE2C3D8-BD1F-4CEE-8358-4EF04E67379A}" dt="2023-05-27T16:52:33.686" v="899" actId="20577"/>
        <pc:sldMkLst>
          <pc:docMk/>
          <pc:sldMk cId="1848944046" sldId="315"/>
        </pc:sldMkLst>
        <pc:spChg chg="mod">
          <ac:chgData name="Сергей Гуцуляк" userId="c49c0ff5f4617ec6" providerId="LiveId" clId="{5FE2C3D8-BD1F-4CEE-8358-4EF04E67379A}" dt="2023-05-27T16:52:33.686" v="899" actId="20577"/>
          <ac:spMkLst>
            <pc:docMk/>
            <pc:sldMk cId="1848944046" sldId="315"/>
            <ac:spMk id="3" creationId="{229E52A8-8802-8F4F-D24E-9174E4868406}"/>
          </ac:spMkLst>
        </pc:spChg>
      </pc:sldChg>
      <pc:sldChg chg="del">
        <pc:chgData name="Сергей Гуцуляк" userId="c49c0ff5f4617ec6" providerId="LiveId" clId="{5FE2C3D8-BD1F-4CEE-8358-4EF04E67379A}" dt="2023-05-27T16:54:31.290" v="940" actId="47"/>
        <pc:sldMkLst>
          <pc:docMk/>
          <pc:sldMk cId="3328734748" sldId="316"/>
        </pc:sldMkLst>
      </pc:sldChg>
      <pc:sldChg chg="del">
        <pc:chgData name="Сергей Гуцуляк" userId="c49c0ff5f4617ec6" providerId="LiveId" clId="{5FE2C3D8-BD1F-4CEE-8358-4EF04E67379A}" dt="2023-05-27T16:54:33.988" v="941" actId="47"/>
        <pc:sldMkLst>
          <pc:docMk/>
          <pc:sldMk cId="1748310868" sldId="317"/>
        </pc:sldMkLst>
      </pc:sldChg>
      <pc:sldChg chg="del">
        <pc:chgData name="Сергей Гуцуляк" userId="c49c0ff5f4617ec6" providerId="LiveId" clId="{5FE2C3D8-BD1F-4CEE-8358-4EF04E67379A}" dt="2023-05-27T16:54:36.418" v="942" actId="47"/>
        <pc:sldMkLst>
          <pc:docMk/>
          <pc:sldMk cId="1334968873" sldId="318"/>
        </pc:sldMkLst>
      </pc:sldChg>
      <pc:sldChg chg="del">
        <pc:chgData name="Сергей Гуцуляк" userId="c49c0ff5f4617ec6" providerId="LiveId" clId="{5FE2C3D8-BD1F-4CEE-8358-4EF04E67379A}" dt="2023-05-27T16:54:39.594" v="943" actId="47"/>
        <pc:sldMkLst>
          <pc:docMk/>
          <pc:sldMk cId="3188161509" sldId="319"/>
        </pc:sldMkLst>
      </pc:sldChg>
      <pc:sldChg chg="del">
        <pc:chgData name="Сергей Гуцуляк" userId="c49c0ff5f4617ec6" providerId="LiveId" clId="{5FE2C3D8-BD1F-4CEE-8358-4EF04E67379A}" dt="2023-05-27T16:54:44.834" v="944" actId="47"/>
        <pc:sldMkLst>
          <pc:docMk/>
          <pc:sldMk cId="4095732180" sldId="320"/>
        </pc:sldMkLst>
      </pc:sldChg>
      <pc:sldChg chg="modSp mod">
        <pc:chgData name="Сергей Гуцуляк" userId="c49c0ff5f4617ec6" providerId="LiveId" clId="{5FE2C3D8-BD1F-4CEE-8358-4EF04E67379A}" dt="2023-05-27T17:12:06.845" v="1354" actId="1076"/>
        <pc:sldMkLst>
          <pc:docMk/>
          <pc:sldMk cId="1521812790" sldId="321"/>
        </pc:sldMkLst>
        <pc:spChg chg="mod">
          <ac:chgData name="Сергей Гуцуляк" userId="c49c0ff5f4617ec6" providerId="LiveId" clId="{5FE2C3D8-BD1F-4CEE-8358-4EF04E67379A}" dt="2023-05-27T17:12:06.845" v="1354" actId="1076"/>
          <ac:spMkLst>
            <pc:docMk/>
            <pc:sldMk cId="1521812790" sldId="321"/>
            <ac:spMk id="3" creationId="{229E52A8-8802-8F4F-D24E-9174E4868406}"/>
          </ac:spMkLst>
        </pc:spChg>
        <pc:graphicFrameChg chg="mod">
          <ac:chgData name="Сергей Гуцуляк" userId="c49c0ff5f4617ec6" providerId="LiveId" clId="{5FE2C3D8-BD1F-4CEE-8358-4EF04E67379A}" dt="2023-05-27T17:11:54.091" v="1352" actId="1076"/>
          <ac:graphicFrameMkLst>
            <pc:docMk/>
            <pc:sldMk cId="1521812790" sldId="321"/>
            <ac:graphicFrameMk id="2" creationId="{2518C409-7ECA-6097-11E2-B1748487E820}"/>
          </ac:graphicFrameMkLst>
        </pc:graphicFrameChg>
      </pc:sldChg>
      <pc:sldChg chg="modSp mod">
        <pc:chgData name="Сергей Гуцуляк" userId="c49c0ff5f4617ec6" providerId="LiveId" clId="{5FE2C3D8-BD1F-4CEE-8358-4EF04E67379A}" dt="2023-05-27T17:03:42.110" v="1212" actId="20577"/>
        <pc:sldMkLst>
          <pc:docMk/>
          <pc:sldMk cId="3424609989" sldId="322"/>
        </pc:sldMkLst>
        <pc:spChg chg="mod">
          <ac:chgData name="Сергей Гуцуляк" userId="c49c0ff5f4617ec6" providerId="LiveId" clId="{5FE2C3D8-BD1F-4CEE-8358-4EF04E67379A}" dt="2023-05-27T17:03:42.110" v="1212" actId="20577"/>
          <ac:spMkLst>
            <pc:docMk/>
            <pc:sldMk cId="3424609989" sldId="322"/>
            <ac:spMk id="3" creationId="{229E52A8-8802-8F4F-D24E-9174E4868406}"/>
          </ac:spMkLst>
        </pc:spChg>
      </pc:sldChg>
      <pc:sldChg chg="modSp mod">
        <pc:chgData name="Сергей Гуцуляк" userId="c49c0ff5f4617ec6" providerId="LiveId" clId="{5FE2C3D8-BD1F-4CEE-8358-4EF04E67379A}" dt="2023-05-27T17:15:34.370" v="1581" actId="1076"/>
        <pc:sldMkLst>
          <pc:docMk/>
          <pc:sldMk cId="672229073" sldId="324"/>
        </pc:sldMkLst>
        <pc:spChg chg="mod">
          <ac:chgData name="Сергей Гуцуляк" userId="c49c0ff5f4617ec6" providerId="LiveId" clId="{5FE2C3D8-BD1F-4CEE-8358-4EF04E67379A}" dt="2023-05-27T17:15:34.370" v="1581" actId="1076"/>
          <ac:spMkLst>
            <pc:docMk/>
            <pc:sldMk cId="672229073" sldId="324"/>
            <ac:spMk id="3" creationId="{229E52A8-8802-8F4F-D24E-9174E4868406}"/>
          </ac:spMkLst>
        </pc:spChg>
      </pc:sldChg>
      <pc:sldChg chg="del">
        <pc:chgData name="Сергей Гуцуляк" userId="c49c0ff5f4617ec6" providerId="LiveId" clId="{5FE2C3D8-BD1F-4CEE-8358-4EF04E67379A}" dt="2023-05-27T17:15:59.312" v="1582" actId="47"/>
        <pc:sldMkLst>
          <pc:docMk/>
          <pc:sldMk cId="4018850967" sldId="325"/>
        </pc:sldMkLst>
      </pc:sldChg>
      <pc:sldChg chg="del">
        <pc:chgData name="Сергей Гуцуляк" userId="c49c0ff5f4617ec6" providerId="LiveId" clId="{5FE2C3D8-BD1F-4CEE-8358-4EF04E67379A}" dt="2023-05-27T17:16:00.933" v="1583" actId="47"/>
        <pc:sldMkLst>
          <pc:docMk/>
          <pc:sldMk cId="948855118" sldId="326"/>
        </pc:sldMkLst>
      </pc:sldChg>
      <pc:sldChg chg="modSp mod">
        <pc:chgData name="Сергей Гуцуляк" userId="c49c0ff5f4617ec6" providerId="LiveId" clId="{5FE2C3D8-BD1F-4CEE-8358-4EF04E67379A}" dt="2023-05-27T17:17:04.484" v="1631" actId="1076"/>
        <pc:sldMkLst>
          <pc:docMk/>
          <pc:sldMk cId="477884249" sldId="327"/>
        </pc:sldMkLst>
        <pc:spChg chg="mod">
          <ac:chgData name="Сергей Гуцуляк" userId="c49c0ff5f4617ec6" providerId="LiveId" clId="{5FE2C3D8-BD1F-4CEE-8358-4EF04E67379A}" dt="2023-05-27T17:17:04.484" v="1631" actId="1076"/>
          <ac:spMkLst>
            <pc:docMk/>
            <pc:sldMk cId="477884249" sldId="327"/>
            <ac:spMk id="3" creationId="{229E52A8-8802-8F4F-D24E-9174E4868406}"/>
          </ac:spMkLst>
        </pc:spChg>
      </pc:sldChg>
      <pc:sldChg chg="del">
        <pc:chgData name="Сергей Гуцуляк" userId="c49c0ff5f4617ec6" providerId="LiveId" clId="{5FE2C3D8-BD1F-4CEE-8358-4EF04E67379A}" dt="2023-05-27T17:18:57.079" v="1703" actId="47"/>
        <pc:sldMkLst>
          <pc:docMk/>
          <pc:sldMk cId="914795311" sldId="328"/>
        </pc:sldMkLst>
      </pc:sldChg>
      <pc:sldChg chg="modSp mod">
        <pc:chgData name="Сергей Гуцуляк" userId="c49c0ff5f4617ec6" providerId="LiveId" clId="{5FE2C3D8-BD1F-4CEE-8358-4EF04E67379A}" dt="2023-05-27T17:19:35.524" v="1762" actId="1076"/>
        <pc:sldMkLst>
          <pc:docMk/>
          <pc:sldMk cId="3514657338" sldId="329"/>
        </pc:sldMkLst>
        <pc:spChg chg="mod">
          <ac:chgData name="Сергей Гуцуляк" userId="c49c0ff5f4617ec6" providerId="LiveId" clId="{5FE2C3D8-BD1F-4CEE-8358-4EF04E67379A}" dt="2023-05-27T17:19:35.524" v="1762" actId="1076"/>
          <ac:spMkLst>
            <pc:docMk/>
            <pc:sldMk cId="3514657338" sldId="329"/>
            <ac:spMk id="3" creationId="{229E52A8-8802-8F4F-D24E-9174E4868406}"/>
          </ac:spMkLst>
        </pc:spChg>
      </pc:sldChg>
      <pc:sldChg chg="modSp mod">
        <pc:chgData name="Сергей Гуцуляк" userId="c49c0ff5f4617ec6" providerId="LiveId" clId="{5FE2C3D8-BD1F-4CEE-8358-4EF04E67379A}" dt="2023-05-27T18:30:14.044" v="2780" actId="20577"/>
        <pc:sldMkLst>
          <pc:docMk/>
          <pc:sldMk cId="725106169" sldId="330"/>
        </pc:sldMkLst>
        <pc:spChg chg="mod">
          <ac:chgData name="Сергей Гуцуляк" userId="c49c0ff5f4617ec6" providerId="LiveId" clId="{5FE2C3D8-BD1F-4CEE-8358-4EF04E67379A}" dt="2023-05-27T18:30:14.044" v="2780" actId="20577"/>
          <ac:spMkLst>
            <pc:docMk/>
            <pc:sldMk cId="725106169" sldId="330"/>
            <ac:spMk id="7" creationId="{25226564-A935-43DD-5D18-86DA8156D739}"/>
          </ac:spMkLst>
        </pc:spChg>
      </pc:sldChg>
      <pc:sldChg chg="del">
        <pc:chgData name="Сергей Гуцуляк" userId="c49c0ff5f4617ec6" providerId="LiveId" clId="{5FE2C3D8-BD1F-4CEE-8358-4EF04E67379A}" dt="2023-05-27T17:21:19.896" v="1837" actId="47"/>
        <pc:sldMkLst>
          <pc:docMk/>
          <pc:sldMk cId="3056279741" sldId="331"/>
        </pc:sldMkLst>
      </pc:sldChg>
      <pc:sldChg chg="del">
        <pc:chgData name="Сергей Гуцуляк" userId="c49c0ff5f4617ec6" providerId="LiveId" clId="{5FE2C3D8-BD1F-4CEE-8358-4EF04E67379A}" dt="2023-05-27T17:21:21.271" v="1838" actId="47"/>
        <pc:sldMkLst>
          <pc:docMk/>
          <pc:sldMk cId="716308159" sldId="332"/>
        </pc:sldMkLst>
      </pc:sldChg>
      <pc:sldChg chg="modSp mod">
        <pc:chgData name="Сергей Гуцуляк" userId="c49c0ff5f4617ec6" providerId="LiveId" clId="{5FE2C3D8-BD1F-4CEE-8358-4EF04E67379A}" dt="2023-05-27T17:23:38.773" v="1980" actId="20577"/>
        <pc:sldMkLst>
          <pc:docMk/>
          <pc:sldMk cId="4205755960" sldId="333"/>
        </pc:sldMkLst>
        <pc:spChg chg="mod">
          <ac:chgData name="Сергей Гуцуляк" userId="c49c0ff5f4617ec6" providerId="LiveId" clId="{5FE2C3D8-BD1F-4CEE-8358-4EF04E67379A}" dt="2023-05-27T17:23:38.773" v="1980" actId="20577"/>
          <ac:spMkLst>
            <pc:docMk/>
            <pc:sldMk cId="4205755960" sldId="333"/>
            <ac:spMk id="3" creationId="{229E52A8-8802-8F4F-D24E-9174E4868406}"/>
          </ac:spMkLst>
        </pc:spChg>
        <pc:graphicFrameChg chg="mod">
          <ac:chgData name="Сергей Гуцуляк" userId="c49c0ff5f4617ec6" providerId="LiveId" clId="{5FE2C3D8-BD1F-4CEE-8358-4EF04E67379A}" dt="2023-05-27T17:22:19.205" v="1892" actId="1076"/>
          <ac:graphicFrameMkLst>
            <pc:docMk/>
            <pc:sldMk cId="4205755960" sldId="333"/>
            <ac:graphicFrameMk id="2" creationId="{2518C409-7ECA-6097-11E2-B1748487E820}"/>
          </ac:graphicFrameMkLst>
        </pc:graphicFrameChg>
      </pc:sldChg>
      <pc:sldChg chg="modSp add mod">
        <pc:chgData name="Сергей Гуцуляк" userId="c49c0ff5f4617ec6" providerId="LiveId" clId="{5FE2C3D8-BD1F-4CEE-8358-4EF04E67379A}" dt="2023-05-27T16:37:38.067" v="297" actId="20577"/>
        <pc:sldMkLst>
          <pc:docMk/>
          <pc:sldMk cId="1252345560" sldId="334"/>
        </pc:sldMkLst>
        <pc:spChg chg="mod">
          <ac:chgData name="Сергей Гуцуляк" userId="c49c0ff5f4617ec6" providerId="LiveId" clId="{5FE2C3D8-BD1F-4CEE-8358-4EF04E67379A}" dt="2023-05-27T16:37:38.067" v="297" actId="20577"/>
          <ac:spMkLst>
            <pc:docMk/>
            <pc:sldMk cId="1252345560" sldId="334"/>
            <ac:spMk id="3" creationId="{229E52A8-8802-8F4F-D24E-9174E4868406}"/>
          </ac:spMkLst>
        </pc:spChg>
      </pc:sldChg>
      <pc:sldChg chg="modSp add mod ord">
        <pc:chgData name="Сергей Гуцуляк" userId="c49c0ff5f4617ec6" providerId="LiveId" clId="{5FE2C3D8-BD1F-4CEE-8358-4EF04E67379A}" dt="2023-05-27T16:43:48.083" v="468" actId="20577"/>
        <pc:sldMkLst>
          <pc:docMk/>
          <pc:sldMk cId="1581872050" sldId="335"/>
        </pc:sldMkLst>
        <pc:spChg chg="mod">
          <ac:chgData name="Сергей Гуцуляк" userId="c49c0ff5f4617ec6" providerId="LiveId" clId="{5FE2C3D8-BD1F-4CEE-8358-4EF04E67379A}" dt="2023-05-27T16:43:48.083" v="468" actId="20577"/>
          <ac:spMkLst>
            <pc:docMk/>
            <pc:sldMk cId="1581872050" sldId="335"/>
            <ac:spMk id="3" creationId="{229E52A8-8802-8F4F-D24E-9174E4868406}"/>
          </ac:spMkLst>
        </pc:spChg>
      </pc:sldChg>
      <pc:sldChg chg="modSp add mod ord">
        <pc:chgData name="Сергей Гуцуляк" userId="c49c0ff5f4617ec6" providerId="LiveId" clId="{5FE2C3D8-BD1F-4CEE-8358-4EF04E67379A}" dt="2023-05-27T16:53:58.763" v="937" actId="1076"/>
        <pc:sldMkLst>
          <pc:docMk/>
          <pc:sldMk cId="2013087887" sldId="336"/>
        </pc:sldMkLst>
        <pc:spChg chg="mod">
          <ac:chgData name="Сергей Гуцуляк" userId="c49c0ff5f4617ec6" providerId="LiveId" clId="{5FE2C3D8-BD1F-4CEE-8358-4EF04E67379A}" dt="2023-05-27T16:53:58.763" v="937" actId="1076"/>
          <ac:spMkLst>
            <pc:docMk/>
            <pc:sldMk cId="2013087887" sldId="336"/>
            <ac:spMk id="4" creationId="{083F2481-9AE8-9EE5-C540-EDA6A0E4BE47}"/>
          </ac:spMkLst>
        </pc:spChg>
      </pc:sldChg>
      <pc:sldChg chg="modSp add mod ord">
        <pc:chgData name="Сергей Гуцуляк" userId="c49c0ff5f4617ec6" providerId="LiveId" clId="{5FE2C3D8-BD1F-4CEE-8358-4EF04E67379A}" dt="2023-05-27T16:54:20.815" v="939" actId="1076"/>
        <pc:sldMkLst>
          <pc:docMk/>
          <pc:sldMk cId="3956424982" sldId="337"/>
        </pc:sldMkLst>
        <pc:spChg chg="mod">
          <ac:chgData name="Сергей Гуцуляк" userId="c49c0ff5f4617ec6" providerId="LiveId" clId="{5FE2C3D8-BD1F-4CEE-8358-4EF04E67379A}" dt="2023-05-27T16:54:20.815" v="939" actId="1076"/>
          <ac:spMkLst>
            <pc:docMk/>
            <pc:sldMk cId="3956424982" sldId="337"/>
            <ac:spMk id="4" creationId="{083F2481-9AE8-9EE5-C540-EDA6A0E4BE47}"/>
          </ac:spMkLst>
        </pc:spChg>
      </pc:sldChg>
      <pc:sldChg chg="modSp add mod ord">
        <pc:chgData name="Сергей Гуцуляк" userId="c49c0ff5f4617ec6" providerId="LiveId" clId="{5FE2C3D8-BD1F-4CEE-8358-4EF04E67379A}" dt="2023-05-27T17:00:34.345" v="1080" actId="20577"/>
        <pc:sldMkLst>
          <pc:docMk/>
          <pc:sldMk cId="1952205053" sldId="338"/>
        </pc:sldMkLst>
        <pc:spChg chg="mod">
          <ac:chgData name="Сергей Гуцуляк" userId="c49c0ff5f4617ec6" providerId="LiveId" clId="{5FE2C3D8-BD1F-4CEE-8358-4EF04E67379A}" dt="2023-05-27T17:00:34.345" v="1080" actId="20577"/>
          <ac:spMkLst>
            <pc:docMk/>
            <pc:sldMk cId="1952205053" sldId="338"/>
            <ac:spMk id="4" creationId="{083F2481-9AE8-9EE5-C540-EDA6A0E4BE47}"/>
          </ac:spMkLst>
        </pc:spChg>
        <pc:spChg chg="mod">
          <ac:chgData name="Сергей Гуцуляк" userId="c49c0ff5f4617ec6" providerId="LiveId" clId="{5FE2C3D8-BD1F-4CEE-8358-4EF04E67379A}" dt="2023-05-27T16:59:24.047" v="1027" actId="6549"/>
          <ac:spMkLst>
            <pc:docMk/>
            <pc:sldMk cId="1952205053" sldId="338"/>
            <ac:spMk id="7" creationId="{25226564-A935-43DD-5D18-86DA8156D739}"/>
          </ac:spMkLst>
        </pc:spChg>
        <pc:graphicFrameChg chg="mod">
          <ac:chgData name="Сергей Гуцуляк" userId="c49c0ff5f4617ec6" providerId="LiveId" clId="{5FE2C3D8-BD1F-4CEE-8358-4EF04E67379A}" dt="2023-05-27T16:56:51.643" v="1016" actId="1076"/>
          <ac:graphicFrameMkLst>
            <pc:docMk/>
            <pc:sldMk cId="1952205053" sldId="338"/>
            <ac:graphicFrameMk id="2" creationId="{2518C409-7ECA-6097-11E2-B1748487E820}"/>
          </ac:graphicFrameMkLst>
        </pc:graphicFrameChg>
      </pc:sldChg>
      <pc:sldChg chg="modSp add mod ord">
        <pc:chgData name="Сергей Гуцуляк" userId="c49c0ff5f4617ec6" providerId="LiveId" clId="{5FE2C3D8-BD1F-4CEE-8358-4EF04E67379A}" dt="2023-05-27T17:10:37.799" v="1296" actId="1076"/>
        <pc:sldMkLst>
          <pc:docMk/>
          <pc:sldMk cId="679685475" sldId="339"/>
        </pc:sldMkLst>
        <pc:spChg chg="mod">
          <ac:chgData name="Сергей Гуцуляк" userId="c49c0ff5f4617ec6" providerId="LiveId" clId="{5FE2C3D8-BD1F-4CEE-8358-4EF04E67379A}" dt="2023-05-27T17:10:37.799" v="1296" actId="1076"/>
          <ac:spMkLst>
            <pc:docMk/>
            <pc:sldMk cId="679685475" sldId="339"/>
            <ac:spMk id="4" creationId="{083F2481-9AE8-9EE5-C540-EDA6A0E4BE47}"/>
          </ac:spMkLst>
        </pc:spChg>
      </pc:sldChg>
      <pc:sldChg chg="modSp add mod ord">
        <pc:chgData name="Сергей Гуцуляк" userId="c49c0ff5f4617ec6" providerId="LiveId" clId="{5FE2C3D8-BD1F-4CEE-8358-4EF04E67379A}" dt="2023-05-27T17:14:12.662" v="1528" actId="1076"/>
        <pc:sldMkLst>
          <pc:docMk/>
          <pc:sldMk cId="2721250454" sldId="340"/>
        </pc:sldMkLst>
        <pc:spChg chg="mod">
          <ac:chgData name="Сергей Гуцуляк" userId="c49c0ff5f4617ec6" providerId="LiveId" clId="{5FE2C3D8-BD1F-4CEE-8358-4EF04E67379A}" dt="2023-05-27T17:14:12.662" v="1528" actId="1076"/>
          <ac:spMkLst>
            <pc:docMk/>
            <pc:sldMk cId="2721250454" sldId="340"/>
            <ac:spMk id="4" creationId="{083F2481-9AE8-9EE5-C540-EDA6A0E4BE47}"/>
          </ac:spMkLst>
        </pc:spChg>
      </pc:sldChg>
      <pc:sldChg chg="modSp add mod ord">
        <pc:chgData name="Сергей Гуцуляк" userId="c49c0ff5f4617ec6" providerId="LiveId" clId="{5FE2C3D8-BD1F-4CEE-8358-4EF04E67379A}" dt="2023-05-27T17:18:37.772" v="1702" actId="20577"/>
        <pc:sldMkLst>
          <pc:docMk/>
          <pc:sldMk cId="687408844" sldId="341"/>
        </pc:sldMkLst>
        <pc:spChg chg="mod">
          <ac:chgData name="Сергей Гуцуляк" userId="c49c0ff5f4617ec6" providerId="LiveId" clId="{5FE2C3D8-BD1F-4CEE-8358-4EF04E67379A}" dt="2023-05-27T17:18:37.772" v="1702" actId="20577"/>
          <ac:spMkLst>
            <pc:docMk/>
            <pc:sldMk cId="687408844" sldId="341"/>
            <ac:spMk id="4" creationId="{083F2481-9AE8-9EE5-C540-EDA6A0E4BE47}"/>
          </ac:spMkLst>
        </pc:spChg>
      </pc:sldChg>
      <pc:sldChg chg="modSp add mod">
        <pc:chgData name="Сергей Гуцуляк" userId="c49c0ff5f4617ec6" providerId="LiveId" clId="{5FE2C3D8-BD1F-4CEE-8358-4EF04E67379A}" dt="2023-05-27T17:40:43.401" v="2038" actId="1076"/>
        <pc:sldMkLst>
          <pc:docMk/>
          <pc:sldMk cId="347206429" sldId="342"/>
        </pc:sldMkLst>
        <pc:spChg chg="mod">
          <ac:chgData name="Сергей Гуцуляк" userId="c49c0ff5f4617ec6" providerId="LiveId" clId="{5FE2C3D8-BD1F-4CEE-8358-4EF04E67379A}" dt="2023-05-27T17:40:43.401" v="2038" actId="1076"/>
          <ac:spMkLst>
            <pc:docMk/>
            <pc:sldMk cId="347206429" sldId="342"/>
            <ac:spMk id="3" creationId="{229E52A8-8802-8F4F-D24E-9174E4868406}"/>
          </ac:spMkLst>
        </pc:spChg>
      </pc:sldChg>
      <pc:sldChg chg="modSp add mod">
        <pc:chgData name="Сергей Гуцуляк" userId="c49c0ff5f4617ec6" providerId="LiveId" clId="{5FE2C3D8-BD1F-4CEE-8358-4EF04E67379A}" dt="2023-05-27T17:42:09.428" v="2138" actId="20577"/>
        <pc:sldMkLst>
          <pc:docMk/>
          <pc:sldMk cId="1705523562" sldId="343"/>
        </pc:sldMkLst>
        <pc:spChg chg="mod">
          <ac:chgData name="Сергей Гуцуляк" userId="c49c0ff5f4617ec6" providerId="LiveId" clId="{5FE2C3D8-BD1F-4CEE-8358-4EF04E67379A}" dt="2023-05-27T17:42:09.428" v="2138" actId="20577"/>
          <ac:spMkLst>
            <pc:docMk/>
            <pc:sldMk cId="1705523562" sldId="343"/>
            <ac:spMk id="3" creationId="{229E52A8-8802-8F4F-D24E-9174E4868406}"/>
          </ac:spMkLst>
        </pc:spChg>
      </pc:sldChg>
      <pc:sldChg chg="modSp add mod">
        <pc:chgData name="Сергей Гуцуляк" userId="c49c0ff5f4617ec6" providerId="LiveId" clId="{5FE2C3D8-BD1F-4CEE-8358-4EF04E67379A}" dt="2023-05-27T17:43:23.870" v="2215" actId="20577"/>
        <pc:sldMkLst>
          <pc:docMk/>
          <pc:sldMk cId="1143486410" sldId="344"/>
        </pc:sldMkLst>
        <pc:spChg chg="mod">
          <ac:chgData name="Сергей Гуцуляк" userId="c49c0ff5f4617ec6" providerId="LiveId" clId="{5FE2C3D8-BD1F-4CEE-8358-4EF04E67379A}" dt="2023-05-27T17:43:23.870" v="2215" actId="20577"/>
          <ac:spMkLst>
            <pc:docMk/>
            <pc:sldMk cId="1143486410" sldId="344"/>
            <ac:spMk id="3" creationId="{229E52A8-8802-8F4F-D24E-9174E4868406}"/>
          </ac:spMkLst>
        </pc:spChg>
      </pc:sldChg>
      <pc:sldChg chg="modSp add mod">
        <pc:chgData name="Сергей Гуцуляк" userId="c49c0ff5f4617ec6" providerId="LiveId" clId="{5FE2C3D8-BD1F-4CEE-8358-4EF04E67379A}" dt="2023-05-27T17:45:09.451" v="2243" actId="1076"/>
        <pc:sldMkLst>
          <pc:docMk/>
          <pc:sldMk cId="3210262192" sldId="345"/>
        </pc:sldMkLst>
        <pc:spChg chg="mod">
          <ac:chgData name="Сергей Гуцуляк" userId="c49c0ff5f4617ec6" providerId="LiveId" clId="{5FE2C3D8-BD1F-4CEE-8358-4EF04E67379A}" dt="2023-05-27T17:45:09.451" v="2243" actId="1076"/>
          <ac:spMkLst>
            <pc:docMk/>
            <pc:sldMk cId="3210262192" sldId="345"/>
            <ac:spMk id="3" creationId="{229E52A8-8802-8F4F-D24E-9174E4868406}"/>
          </ac:spMkLst>
        </pc:spChg>
      </pc:sldChg>
      <pc:sldChg chg="modSp add mod">
        <pc:chgData name="Сергей Гуцуляк" userId="c49c0ff5f4617ec6" providerId="LiveId" clId="{5FE2C3D8-BD1F-4CEE-8358-4EF04E67379A}" dt="2023-05-27T17:45:39.515" v="2293" actId="6549"/>
        <pc:sldMkLst>
          <pc:docMk/>
          <pc:sldMk cId="1129354408" sldId="346"/>
        </pc:sldMkLst>
        <pc:spChg chg="mod">
          <ac:chgData name="Сергей Гуцуляк" userId="c49c0ff5f4617ec6" providerId="LiveId" clId="{5FE2C3D8-BD1F-4CEE-8358-4EF04E67379A}" dt="2023-05-27T17:45:39.515" v="2293" actId="6549"/>
          <ac:spMkLst>
            <pc:docMk/>
            <pc:sldMk cId="1129354408" sldId="346"/>
            <ac:spMk id="3" creationId="{229E52A8-8802-8F4F-D24E-9174E4868406}"/>
          </ac:spMkLst>
        </pc:spChg>
      </pc:sldChg>
      <pc:sldChg chg="add del">
        <pc:chgData name="Сергей Гуцуляк" userId="c49c0ff5f4617ec6" providerId="LiveId" clId="{5FE2C3D8-BD1F-4CEE-8358-4EF04E67379A}" dt="2023-05-27T18:33:02.823" v="2781" actId="2696"/>
        <pc:sldMkLst>
          <pc:docMk/>
          <pc:sldMk cId="2743587475" sldId="347"/>
        </pc:sldMkLst>
      </pc:sldChg>
      <pc:sldChg chg="modSp add mod ord">
        <pc:chgData name="Сергей Гуцуляк" userId="c49c0ff5f4617ec6" providerId="LiveId" clId="{5FE2C3D8-BD1F-4CEE-8358-4EF04E67379A}" dt="2023-05-27T17:50:30.734" v="2437"/>
        <pc:sldMkLst>
          <pc:docMk/>
          <pc:sldMk cId="1632608574" sldId="348"/>
        </pc:sldMkLst>
        <pc:spChg chg="mod">
          <ac:chgData name="Сергей Гуцуляк" userId="c49c0ff5f4617ec6" providerId="LiveId" clId="{5FE2C3D8-BD1F-4CEE-8358-4EF04E67379A}" dt="2023-05-27T17:50:14.965" v="2434" actId="14100"/>
          <ac:spMkLst>
            <pc:docMk/>
            <pc:sldMk cId="1632608574" sldId="348"/>
            <ac:spMk id="4" creationId="{083F2481-9AE8-9EE5-C540-EDA6A0E4BE47}"/>
          </ac:spMkLst>
        </pc:spChg>
        <pc:spChg chg="mod">
          <ac:chgData name="Сергей Гуцуляк" userId="c49c0ff5f4617ec6" providerId="LiveId" clId="{5FE2C3D8-BD1F-4CEE-8358-4EF04E67379A}" dt="2023-05-27T17:48:32.967" v="2376" actId="1076"/>
          <ac:spMkLst>
            <pc:docMk/>
            <pc:sldMk cId="1632608574" sldId="348"/>
            <ac:spMk id="7" creationId="{25226564-A935-43DD-5D18-86DA8156D739}"/>
          </ac:spMkLst>
        </pc:spChg>
      </pc:sldChg>
      <pc:sldChg chg="modSp add mod">
        <pc:chgData name="Сергей Гуцуляк" userId="c49c0ff5f4617ec6" providerId="LiveId" clId="{5FE2C3D8-BD1F-4CEE-8358-4EF04E67379A}" dt="2023-05-27T18:34:37.756" v="2815" actId="20577"/>
        <pc:sldMkLst>
          <pc:docMk/>
          <pc:sldMk cId="2505180737" sldId="349"/>
        </pc:sldMkLst>
        <pc:spChg chg="mod">
          <ac:chgData name="Сергей Гуцуляк" userId="c49c0ff5f4617ec6" providerId="LiveId" clId="{5FE2C3D8-BD1F-4CEE-8358-4EF04E67379A}" dt="2023-05-27T18:34:37.756" v="2815" actId="20577"/>
          <ac:spMkLst>
            <pc:docMk/>
            <pc:sldMk cId="2505180737" sldId="349"/>
            <ac:spMk id="3" creationId="{229E52A8-8802-8F4F-D24E-9174E4868406}"/>
          </ac:spMkLst>
        </pc:spChg>
      </pc:sldChg>
      <pc:sldChg chg="modSp add mod">
        <pc:chgData name="Сергей Гуцуляк" userId="c49c0ff5f4617ec6" providerId="LiveId" clId="{5FE2C3D8-BD1F-4CEE-8358-4EF04E67379A}" dt="2023-05-27T17:52:22.406" v="2537" actId="20577"/>
        <pc:sldMkLst>
          <pc:docMk/>
          <pc:sldMk cId="3889948803" sldId="350"/>
        </pc:sldMkLst>
        <pc:spChg chg="mod">
          <ac:chgData name="Сергей Гуцуляк" userId="c49c0ff5f4617ec6" providerId="LiveId" clId="{5FE2C3D8-BD1F-4CEE-8358-4EF04E67379A}" dt="2023-05-27T17:52:22.406" v="2537" actId="20577"/>
          <ac:spMkLst>
            <pc:docMk/>
            <pc:sldMk cId="3889948803" sldId="350"/>
            <ac:spMk id="3" creationId="{229E52A8-8802-8F4F-D24E-9174E4868406}"/>
          </ac:spMkLst>
        </pc:spChg>
      </pc:sldChg>
      <pc:sldChg chg="modSp add mod ord">
        <pc:chgData name="Сергей Гуцуляк" userId="c49c0ff5f4617ec6" providerId="LiveId" clId="{5FE2C3D8-BD1F-4CEE-8358-4EF04E67379A}" dt="2023-05-27T17:53:41.746" v="2625" actId="20577"/>
        <pc:sldMkLst>
          <pc:docMk/>
          <pc:sldMk cId="1022443169" sldId="351"/>
        </pc:sldMkLst>
        <pc:spChg chg="mod">
          <ac:chgData name="Сергей Гуцуляк" userId="c49c0ff5f4617ec6" providerId="LiveId" clId="{5FE2C3D8-BD1F-4CEE-8358-4EF04E67379A}" dt="2023-05-27T17:53:41.746" v="2625" actId="20577"/>
          <ac:spMkLst>
            <pc:docMk/>
            <pc:sldMk cId="1022443169" sldId="351"/>
            <ac:spMk id="4" creationId="{083F2481-9AE8-9EE5-C540-EDA6A0E4BE47}"/>
          </ac:spMkLst>
        </pc:spChg>
      </pc:sldChg>
      <pc:sldChg chg="modSp add mod ord">
        <pc:chgData name="Сергей Гуцуляк" userId="c49c0ff5f4617ec6" providerId="LiveId" clId="{5FE2C3D8-BD1F-4CEE-8358-4EF04E67379A}" dt="2023-05-27T17:55:24.619" v="2688" actId="1076"/>
        <pc:sldMkLst>
          <pc:docMk/>
          <pc:sldMk cId="1105050620" sldId="352"/>
        </pc:sldMkLst>
        <pc:spChg chg="mod">
          <ac:chgData name="Сергей Гуцуляк" userId="c49c0ff5f4617ec6" providerId="LiveId" clId="{5FE2C3D8-BD1F-4CEE-8358-4EF04E67379A}" dt="2023-05-27T17:55:24.619" v="2688" actId="1076"/>
          <ac:spMkLst>
            <pc:docMk/>
            <pc:sldMk cId="1105050620" sldId="352"/>
            <ac:spMk id="3" creationId="{229E52A8-8802-8F4F-D24E-9174E4868406}"/>
          </ac:spMkLst>
        </pc:spChg>
      </pc:sldChg>
      <pc:sldChg chg="modSp add mod ord">
        <pc:chgData name="Сергей Гуцуляк" userId="c49c0ff5f4617ec6" providerId="LiveId" clId="{5FE2C3D8-BD1F-4CEE-8358-4EF04E67379A}" dt="2023-05-27T17:57:16.997" v="2776" actId="20577"/>
        <pc:sldMkLst>
          <pc:docMk/>
          <pc:sldMk cId="1771586054" sldId="353"/>
        </pc:sldMkLst>
        <pc:spChg chg="mod">
          <ac:chgData name="Сергей Гуцуляк" userId="c49c0ff5f4617ec6" providerId="LiveId" clId="{5FE2C3D8-BD1F-4CEE-8358-4EF04E67379A}" dt="2023-05-27T17:57:16.997" v="2776" actId="20577"/>
          <ac:spMkLst>
            <pc:docMk/>
            <pc:sldMk cId="1771586054" sldId="353"/>
            <ac:spMk id="4" creationId="{083F2481-9AE8-9EE5-C540-EDA6A0E4BE4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A48AC-8583-4B56-AE5C-95D1FD6B73B7}" type="datetimeFigureOut">
              <a:rPr lang="ru-UA" smtClean="0"/>
              <a:t>27.05.2023</a:t>
            </a:fld>
            <a:endParaRPr lang="ru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F2E7C-1CFF-4C2E-8614-7F9BCEEF188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6799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2A51D7-AC80-43C5-8027-D228E026A9C9}" type="datetimeFigureOut">
              <a:rPr lang="ru-UA" smtClean="0"/>
              <a:t>27.05.2023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C148550-68DB-4CF4-81FD-17A2A7213003}" type="slidenum">
              <a:rPr lang="ru-UA" smtClean="0"/>
              <a:t>‹№›</a:t>
            </a:fld>
            <a:endParaRPr lang="ru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83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51D7-AC80-43C5-8027-D228E026A9C9}" type="datetimeFigureOut">
              <a:rPr lang="ru-UA" smtClean="0"/>
              <a:t>27.05.2023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8550-68DB-4CF4-81FD-17A2A721300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67241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51D7-AC80-43C5-8027-D228E026A9C9}" type="datetimeFigureOut">
              <a:rPr lang="ru-UA" smtClean="0"/>
              <a:t>27.05.2023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8550-68DB-4CF4-81FD-17A2A7213003}" type="slidenum">
              <a:rPr lang="ru-UA" smtClean="0"/>
              <a:t>‹№›</a:t>
            </a:fld>
            <a:endParaRPr lang="ru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961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51D7-AC80-43C5-8027-D228E026A9C9}" type="datetimeFigureOut">
              <a:rPr lang="ru-UA" smtClean="0"/>
              <a:t>27.05.2023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8550-68DB-4CF4-81FD-17A2A7213003}" type="slidenum">
              <a:rPr lang="ru-UA" smtClean="0"/>
              <a:t>‹№›</a:t>
            </a:fld>
            <a:endParaRPr lang="ru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039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51D7-AC80-43C5-8027-D228E026A9C9}" type="datetimeFigureOut">
              <a:rPr lang="ru-UA" smtClean="0"/>
              <a:t>27.05.2023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8550-68DB-4CF4-81FD-17A2A721300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2688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51D7-AC80-43C5-8027-D228E026A9C9}" type="datetimeFigureOut">
              <a:rPr lang="ru-UA" smtClean="0"/>
              <a:t>27.05.2023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8550-68DB-4CF4-81FD-17A2A7213003}" type="slidenum">
              <a:rPr lang="ru-UA" smtClean="0"/>
              <a:t>‹№›</a:t>
            </a:fld>
            <a:endParaRPr lang="ru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228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51D7-AC80-43C5-8027-D228E026A9C9}" type="datetimeFigureOut">
              <a:rPr lang="ru-UA" smtClean="0"/>
              <a:t>27.05.2023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8550-68DB-4CF4-81FD-17A2A7213003}" type="slidenum">
              <a:rPr lang="ru-UA" smtClean="0"/>
              <a:t>‹№›</a:t>
            </a:fld>
            <a:endParaRPr lang="ru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651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51D7-AC80-43C5-8027-D228E026A9C9}" type="datetimeFigureOut">
              <a:rPr lang="ru-UA" smtClean="0"/>
              <a:t>27.05.2023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8550-68DB-4CF4-81FD-17A2A7213003}" type="slidenum">
              <a:rPr lang="ru-UA" smtClean="0"/>
              <a:t>‹№›</a:t>
            </a:fld>
            <a:endParaRPr lang="ru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285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51D7-AC80-43C5-8027-D228E026A9C9}" type="datetimeFigureOut">
              <a:rPr lang="ru-UA" smtClean="0"/>
              <a:t>27.05.2023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8550-68DB-4CF4-81FD-17A2A7213003}" type="slidenum">
              <a:rPr lang="ru-UA" smtClean="0"/>
              <a:t>‹№›</a:t>
            </a:fld>
            <a:endParaRPr lang="ru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414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51D7-AC80-43C5-8027-D228E026A9C9}" type="datetimeFigureOut">
              <a:rPr lang="ru-UA" smtClean="0"/>
              <a:t>27.05.2023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8550-68DB-4CF4-81FD-17A2A721300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673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51D7-AC80-43C5-8027-D228E026A9C9}" type="datetimeFigureOut">
              <a:rPr lang="ru-UA" smtClean="0"/>
              <a:t>27.05.2023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8550-68DB-4CF4-81FD-17A2A7213003}" type="slidenum">
              <a:rPr lang="ru-UA" smtClean="0"/>
              <a:t>‹№›</a:t>
            </a:fld>
            <a:endParaRPr lang="ru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803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51D7-AC80-43C5-8027-D228E026A9C9}" type="datetimeFigureOut">
              <a:rPr lang="ru-UA" smtClean="0"/>
              <a:t>27.05.2023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8550-68DB-4CF4-81FD-17A2A721300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3347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51D7-AC80-43C5-8027-D228E026A9C9}" type="datetimeFigureOut">
              <a:rPr lang="ru-UA" smtClean="0"/>
              <a:t>27.05.2023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8550-68DB-4CF4-81FD-17A2A7213003}" type="slidenum">
              <a:rPr lang="ru-UA" smtClean="0"/>
              <a:t>‹№›</a:t>
            </a:fld>
            <a:endParaRPr lang="ru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15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51D7-AC80-43C5-8027-D228E026A9C9}" type="datetimeFigureOut">
              <a:rPr lang="ru-UA" smtClean="0"/>
              <a:t>27.05.2023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8550-68DB-4CF4-81FD-17A2A7213003}" type="slidenum">
              <a:rPr lang="ru-UA" smtClean="0"/>
              <a:t>‹№›</a:t>
            </a:fld>
            <a:endParaRPr lang="ru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703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51D7-AC80-43C5-8027-D228E026A9C9}" type="datetimeFigureOut">
              <a:rPr lang="ru-UA" smtClean="0"/>
              <a:t>27.05.2023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8550-68DB-4CF4-81FD-17A2A721300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531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51D7-AC80-43C5-8027-D228E026A9C9}" type="datetimeFigureOut">
              <a:rPr lang="ru-UA" smtClean="0"/>
              <a:t>27.05.2023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8550-68DB-4CF4-81FD-17A2A7213003}" type="slidenum">
              <a:rPr lang="ru-UA" smtClean="0"/>
              <a:t>‹№›</a:t>
            </a:fld>
            <a:endParaRPr lang="ru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30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51D7-AC80-43C5-8027-D228E026A9C9}" type="datetimeFigureOut">
              <a:rPr lang="ru-UA" smtClean="0"/>
              <a:t>27.05.2023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8550-68DB-4CF4-81FD-17A2A721300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6730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2A51D7-AC80-43C5-8027-D228E026A9C9}" type="datetimeFigureOut">
              <a:rPr lang="ru-UA" smtClean="0"/>
              <a:t>27.05.2023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148550-68DB-4CF4-81FD-17A2A721300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408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PowerPoint_Slide.sldx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PowerPoint_Slide9.sldx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PowerPoint_Slide10.sldx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PowerPoint_Slide11.sldx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PowerPoint_Slide12.sldx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PowerPoint_Slide13.sldx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PowerPoint_Slide14.sldx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PowerPoint_Slide15.sldx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PowerPoint_Slide16.sldx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PowerPoint_Slide17.sldx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PowerPoint_Slide18.sldx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PowerPoint_Slide1.sldx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PowerPoint_Slide19.sldx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PowerPoint_Slide20.sldx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PowerPoint_Slide21.sldx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PowerPoint_Slide22.sldx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PowerPoint_Slide23.sldx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PowerPoint_Slide24.sldx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PowerPoint_Slide25.sldx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PowerPoint_Slide26.sldx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PowerPoint_Slide27.sldx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PowerPoint_Slide28.sldx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PowerPoint_Slide2.sldx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PowerPoint_Slide29.sldx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PowerPoint_Slide30.sldx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PowerPoint_Slide31.sldx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PowerPoint_Slide32.sldx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PowerPoint_Slide33.sldx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PowerPoint_Slide34.sldx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PowerPoint_Slide3.sldx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PowerPoint_Slide4.sldx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PowerPoint_Slide5.sldx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PowerPoint_Slide6.sldx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PowerPoint_Slide7.sldx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PowerPoint_Slide8.sldx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'єкт 1">
            <a:extLst>
              <a:ext uri="{FF2B5EF4-FFF2-40B4-BE49-F238E27FC236}">
                <a16:creationId xmlns:a16="http://schemas.microsoft.com/office/drawing/2014/main" id="{2518C409-7ECA-6097-11E2-B1748487E8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259495"/>
              </p:ext>
            </p:extLst>
          </p:nvPr>
        </p:nvGraphicFramePr>
        <p:xfrm>
          <a:off x="-130629" y="-1"/>
          <a:ext cx="12322629" cy="6931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6096141" imgH="3429239" progId="PowerPoint.Slide.12">
                  <p:embed/>
                </p:oleObj>
              </mc:Choice>
              <mc:Fallback>
                <p:oleObj name="Slide" r:id="rId2" imgW="6096141" imgH="3429239" progId="PowerPoint.Slide.12">
                  <p:embed/>
                  <p:pic>
                    <p:nvPicPr>
                      <p:cNvPr id="2" name="Об'єкт 1">
                        <a:extLst>
                          <a:ext uri="{FF2B5EF4-FFF2-40B4-BE49-F238E27FC236}">
                            <a16:creationId xmlns:a16="http://schemas.microsoft.com/office/drawing/2014/main" id="{2518C409-7ECA-6097-11E2-B1748487E8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30629" y="-1"/>
                        <a:ext cx="12322629" cy="6931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4561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'єкт 1">
            <a:extLst>
              <a:ext uri="{FF2B5EF4-FFF2-40B4-BE49-F238E27FC236}">
                <a16:creationId xmlns:a16="http://schemas.microsoft.com/office/drawing/2014/main" id="{2518C409-7ECA-6097-11E2-B1748487E8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-19887"/>
          <a:ext cx="12322629" cy="6931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6096141" imgH="3429239" progId="PowerPoint.Slide.12">
                  <p:embed/>
                </p:oleObj>
              </mc:Choice>
              <mc:Fallback>
                <p:oleObj name="Slide" r:id="rId2" imgW="6096141" imgH="3429239" progId="PowerPoint.Slide.12">
                  <p:embed/>
                  <p:pic>
                    <p:nvPicPr>
                      <p:cNvPr id="2" name="Об'єкт 1">
                        <a:extLst>
                          <a:ext uri="{FF2B5EF4-FFF2-40B4-BE49-F238E27FC236}">
                            <a16:creationId xmlns:a16="http://schemas.microsoft.com/office/drawing/2014/main" id="{2518C409-7ECA-6097-11E2-B1748487E8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-19887"/>
                        <a:ext cx="12322629" cy="6931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29E52A8-8802-8F4F-D24E-9174E4868406}"/>
              </a:ext>
            </a:extLst>
          </p:cNvPr>
          <p:cNvSpPr/>
          <p:nvPr/>
        </p:nvSpPr>
        <p:spPr>
          <a:xfrm>
            <a:off x="386832" y="594124"/>
            <a:ext cx="11548964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 А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хто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хвалиться, нехай хвалиться</a:t>
            </a: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в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Господі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достойний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не той,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хто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сам</a:t>
            </a: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себе хвалить, але кого хвалить</a:t>
            </a: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Господь! </a:t>
            </a: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(2Кор.10:17,18)</a:t>
            </a:r>
          </a:p>
        </p:txBody>
      </p:sp>
    </p:spTree>
    <p:extLst>
      <p:ext uri="{BB962C8B-B14F-4D97-AF65-F5344CB8AC3E}">
        <p14:creationId xmlns:p14="http://schemas.microsoft.com/office/powerpoint/2010/main" val="4038165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'єкт 1">
            <a:extLst>
              <a:ext uri="{FF2B5EF4-FFF2-40B4-BE49-F238E27FC236}">
                <a16:creationId xmlns:a16="http://schemas.microsoft.com/office/drawing/2014/main" id="{2518C409-7ECA-6097-11E2-B1748487E8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6146" y="0"/>
          <a:ext cx="12204290" cy="696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6096141" imgH="3429239" progId="PowerPoint.Slide.12">
                  <p:embed/>
                </p:oleObj>
              </mc:Choice>
              <mc:Fallback>
                <p:oleObj name="Slide" r:id="rId2" imgW="6096141" imgH="3429239" progId="PowerPoint.Slide.12">
                  <p:embed/>
                  <p:pic>
                    <p:nvPicPr>
                      <p:cNvPr id="2" name="Об'єкт 1">
                        <a:extLst>
                          <a:ext uri="{FF2B5EF4-FFF2-40B4-BE49-F238E27FC236}">
                            <a16:creationId xmlns:a16="http://schemas.microsoft.com/office/drawing/2014/main" id="{2518C409-7ECA-6097-11E2-B1748487E8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6146" y="0"/>
                        <a:ext cx="12204290" cy="69691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314F7628-58AB-EBF5-D193-0A11AE023D97}"/>
              </a:ext>
            </a:extLst>
          </p:cNvPr>
          <p:cNvSpPr/>
          <p:nvPr/>
        </p:nvSpPr>
        <p:spPr>
          <a:xfrm>
            <a:off x="7631435" y="258197"/>
            <a:ext cx="4355735" cy="97539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2300"/>
              </a:lnSpc>
            </a:pPr>
            <a:r>
              <a:rPr lang="uk-UA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Наповнюйся Духом через </a:t>
            </a:r>
          </a:p>
          <a:p>
            <a:pPr algn="ctr">
              <a:lnSpc>
                <a:spcPts val="2000"/>
              </a:lnSpc>
            </a:pPr>
            <a:r>
              <a:rPr lang="uk-UA" sz="2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випробування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52231E4C-D495-671A-280A-1D88A521D355}"/>
              </a:ext>
            </a:extLst>
          </p:cNvPr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uk-UA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25226564-A935-43DD-5D18-86DA8156D739}"/>
              </a:ext>
            </a:extLst>
          </p:cNvPr>
          <p:cNvSpPr/>
          <p:nvPr/>
        </p:nvSpPr>
        <p:spPr>
          <a:xfrm>
            <a:off x="404188" y="1332231"/>
            <a:ext cx="1119890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u="sng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Три ознаки его амбіційності</a:t>
            </a:r>
            <a:r>
              <a:rPr lang="uk-UA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083F2481-9AE8-9EE5-C540-EDA6A0E4BE47}"/>
              </a:ext>
            </a:extLst>
          </p:cNvPr>
          <p:cNvSpPr/>
          <p:nvPr/>
        </p:nvSpPr>
        <p:spPr>
          <a:xfrm>
            <a:off x="550221" y="2732264"/>
            <a:ext cx="1143694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Font typeface="+mj-lt"/>
              <a:buAutoNum type="arabicPeriod" startAt="2"/>
            </a:pPr>
            <a:r>
              <a:rPr lang="uk-UA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Рух від залежності до незалежності</a:t>
            </a:r>
            <a:endParaRPr lang="uk-UA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3087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'єкт 1">
            <a:extLst>
              <a:ext uri="{FF2B5EF4-FFF2-40B4-BE49-F238E27FC236}">
                <a16:creationId xmlns:a16="http://schemas.microsoft.com/office/drawing/2014/main" id="{2518C409-7ECA-6097-11E2-B1748487E8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-19887"/>
          <a:ext cx="12322629" cy="6931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6096141" imgH="3429239" progId="PowerPoint.Slide.12">
                  <p:embed/>
                </p:oleObj>
              </mc:Choice>
              <mc:Fallback>
                <p:oleObj name="Slide" r:id="rId2" imgW="6096141" imgH="3429239" progId="PowerPoint.Slide.12">
                  <p:embed/>
                  <p:pic>
                    <p:nvPicPr>
                      <p:cNvPr id="2" name="Об'єкт 1">
                        <a:extLst>
                          <a:ext uri="{FF2B5EF4-FFF2-40B4-BE49-F238E27FC236}">
                            <a16:creationId xmlns:a16="http://schemas.microsoft.com/office/drawing/2014/main" id="{2518C409-7ECA-6097-11E2-B1748487E8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-19887"/>
                        <a:ext cx="12322629" cy="6931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29E52A8-8802-8F4F-D24E-9174E4868406}"/>
              </a:ext>
            </a:extLst>
          </p:cNvPr>
          <p:cNvSpPr/>
          <p:nvPr/>
        </p:nvSpPr>
        <p:spPr>
          <a:xfrm>
            <a:off x="321518" y="473543"/>
            <a:ext cx="11548964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Тепер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же —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членів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багато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а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тіло</a:t>
            </a:r>
            <a:endParaRPr lang="ru-RU" sz="5400" i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одне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Не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може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око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сказати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руці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Ти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мені</a:t>
            </a:r>
            <a:endParaRPr lang="ru-RU" sz="5400" i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не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потрібна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Або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знову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— голова</a:t>
            </a: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ногам: Ви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мені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не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потрібні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1Кор.12:20-21</a:t>
            </a:r>
          </a:p>
        </p:txBody>
      </p:sp>
    </p:spTree>
    <p:extLst>
      <p:ext uri="{BB962C8B-B14F-4D97-AF65-F5344CB8AC3E}">
        <p14:creationId xmlns:p14="http://schemas.microsoft.com/office/powerpoint/2010/main" val="1848944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'єкт 1">
            <a:extLst>
              <a:ext uri="{FF2B5EF4-FFF2-40B4-BE49-F238E27FC236}">
                <a16:creationId xmlns:a16="http://schemas.microsoft.com/office/drawing/2014/main" id="{2518C409-7ECA-6097-11E2-B1748487E8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6146" y="0"/>
          <a:ext cx="12204290" cy="696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6096141" imgH="3429239" progId="PowerPoint.Slide.12">
                  <p:embed/>
                </p:oleObj>
              </mc:Choice>
              <mc:Fallback>
                <p:oleObj name="Slide" r:id="rId2" imgW="6096141" imgH="3429239" progId="PowerPoint.Slide.12">
                  <p:embed/>
                  <p:pic>
                    <p:nvPicPr>
                      <p:cNvPr id="2" name="Об'єкт 1">
                        <a:extLst>
                          <a:ext uri="{FF2B5EF4-FFF2-40B4-BE49-F238E27FC236}">
                            <a16:creationId xmlns:a16="http://schemas.microsoft.com/office/drawing/2014/main" id="{2518C409-7ECA-6097-11E2-B1748487E8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6146" y="0"/>
                        <a:ext cx="12204290" cy="69691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314F7628-58AB-EBF5-D193-0A11AE023D97}"/>
              </a:ext>
            </a:extLst>
          </p:cNvPr>
          <p:cNvSpPr/>
          <p:nvPr/>
        </p:nvSpPr>
        <p:spPr>
          <a:xfrm>
            <a:off x="7631435" y="258197"/>
            <a:ext cx="4355735" cy="97539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2300"/>
              </a:lnSpc>
            </a:pPr>
            <a:r>
              <a:rPr lang="uk-UA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Наповнюйся Духом через </a:t>
            </a:r>
          </a:p>
          <a:p>
            <a:pPr algn="ctr">
              <a:lnSpc>
                <a:spcPts val="2000"/>
              </a:lnSpc>
            </a:pPr>
            <a:r>
              <a:rPr lang="uk-UA" sz="2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випробування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52231E4C-D495-671A-280A-1D88A521D355}"/>
              </a:ext>
            </a:extLst>
          </p:cNvPr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uk-UA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25226564-A935-43DD-5D18-86DA8156D739}"/>
              </a:ext>
            </a:extLst>
          </p:cNvPr>
          <p:cNvSpPr/>
          <p:nvPr/>
        </p:nvSpPr>
        <p:spPr>
          <a:xfrm>
            <a:off x="404188" y="1332231"/>
            <a:ext cx="1119890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u="sng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Три ознаки его амбіційності</a:t>
            </a:r>
            <a:r>
              <a:rPr lang="uk-UA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083F2481-9AE8-9EE5-C540-EDA6A0E4BE47}"/>
              </a:ext>
            </a:extLst>
          </p:cNvPr>
          <p:cNvSpPr/>
          <p:nvPr/>
        </p:nvSpPr>
        <p:spPr>
          <a:xfrm>
            <a:off x="660753" y="3013502"/>
            <a:ext cx="1143694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Font typeface="+mj-lt"/>
              <a:buAutoNum type="arabicPeriod" startAt="3"/>
            </a:pPr>
            <a:r>
              <a:rPr lang="uk-UA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Підлаштування служіння під себе</a:t>
            </a:r>
            <a:endParaRPr lang="uk-UA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6424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'єкт 1">
            <a:extLst>
              <a:ext uri="{FF2B5EF4-FFF2-40B4-BE49-F238E27FC236}">
                <a16:creationId xmlns:a16="http://schemas.microsoft.com/office/drawing/2014/main" id="{2518C409-7ECA-6097-11E2-B1748487E8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396038"/>
              </p:ext>
            </p:extLst>
          </p:nvPr>
        </p:nvGraphicFramePr>
        <p:xfrm>
          <a:off x="0" y="0"/>
          <a:ext cx="12204290" cy="696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6096141" imgH="3429239" progId="PowerPoint.Slide.12">
                  <p:embed/>
                </p:oleObj>
              </mc:Choice>
              <mc:Fallback>
                <p:oleObj name="Slide" r:id="rId2" imgW="6096141" imgH="3429239" progId="PowerPoint.Slide.12">
                  <p:embed/>
                  <p:pic>
                    <p:nvPicPr>
                      <p:cNvPr id="2" name="Об'єкт 1">
                        <a:extLst>
                          <a:ext uri="{FF2B5EF4-FFF2-40B4-BE49-F238E27FC236}">
                            <a16:creationId xmlns:a16="http://schemas.microsoft.com/office/drawing/2014/main" id="{2518C409-7ECA-6097-11E2-B1748487E8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204290" cy="69691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314F7628-58AB-EBF5-D193-0A11AE023D97}"/>
              </a:ext>
            </a:extLst>
          </p:cNvPr>
          <p:cNvSpPr/>
          <p:nvPr/>
        </p:nvSpPr>
        <p:spPr>
          <a:xfrm>
            <a:off x="7631435" y="258197"/>
            <a:ext cx="4355735" cy="97539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2300"/>
              </a:lnSpc>
            </a:pPr>
            <a:r>
              <a:rPr lang="uk-UA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Наповнюйся Духом через </a:t>
            </a:r>
          </a:p>
          <a:p>
            <a:pPr algn="ctr">
              <a:lnSpc>
                <a:spcPts val="2000"/>
              </a:lnSpc>
            </a:pPr>
            <a:r>
              <a:rPr lang="uk-UA" sz="2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випробування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52231E4C-D495-671A-280A-1D88A521D355}"/>
              </a:ext>
            </a:extLst>
          </p:cNvPr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uk-UA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25226564-A935-43DD-5D18-86DA8156D739}"/>
              </a:ext>
            </a:extLst>
          </p:cNvPr>
          <p:cNvSpPr/>
          <p:nvPr/>
        </p:nvSpPr>
        <p:spPr>
          <a:xfrm>
            <a:off x="999700" y="964173"/>
            <a:ext cx="1000786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Як пройти випробування </a:t>
            </a:r>
          </a:p>
          <a:p>
            <a:pPr algn="ctr"/>
            <a:r>
              <a:rPr lang="uk-UA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 сфері амбіцій: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083F2481-9AE8-9EE5-C540-EDA6A0E4BE47}"/>
              </a:ext>
            </a:extLst>
          </p:cNvPr>
          <p:cNvSpPr/>
          <p:nvPr/>
        </p:nvSpPr>
        <p:spPr>
          <a:xfrm>
            <a:off x="630608" y="3308504"/>
            <a:ext cx="1143694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AutoNum type="arabicPeriod"/>
            </a:pPr>
            <a:r>
              <a:rPr lang="uk-UA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Перевіряйте своє серце перед Богом, як це робив Давид</a:t>
            </a:r>
            <a:endParaRPr lang="uk-UA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2205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'єкт 1">
            <a:extLst>
              <a:ext uri="{FF2B5EF4-FFF2-40B4-BE49-F238E27FC236}">
                <a16:creationId xmlns:a16="http://schemas.microsoft.com/office/drawing/2014/main" id="{2518C409-7ECA-6097-11E2-B1748487E8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-19887"/>
          <a:ext cx="12322629" cy="6931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6096141" imgH="3429239" progId="PowerPoint.Slide.12">
                  <p:embed/>
                </p:oleObj>
              </mc:Choice>
              <mc:Fallback>
                <p:oleObj name="Slide" r:id="rId2" imgW="6096141" imgH="3429239" progId="PowerPoint.Slide.12">
                  <p:embed/>
                  <p:pic>
                    <p:nvPicPr>
                      <p:cNvPr id="2" name="Об'єкт 1">
                        <a:extLst>
                          <a:ext uri="{FF2B5EF4-FFF2-40B4-BE49-F238E27FC236}">
                            <a16:creationId xmlns:a16="http://schemas.microsoft.com/office/drawing/2014/main" id="{2518C409-7ECA-6097-11E2-B1748487E8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-19887"/>
                        <a:ext cx="12322629" cy="6931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29E52A8-8802-8F4F-D24E-9174E4868406}"/>
              </a:ext>
            </a:extLst>
          </p:cNvPr>
          <p:cNvSpPr/>
          <p:nvPr/>
        </p:nvSpPr>
        <p:spPr>
          <a:xfrm>
            <a:off x="321518" y="469385"/>
            <a:ext cx="11548964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Досліди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мене, Боже,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пізнай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серце</a:t>
            </a:r>
            <a:endParaRPr lang="ru-RU" sz="5400" i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моє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Досліди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мене і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пізнай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мої</a:t>
            </a:r>
            <a:endParaRPr lang="ru-RU" sz="5400" i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шляхи. </a:t>
            </a: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Подивись,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чи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нема в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мені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дороги</a:t>
            </a: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беззаконня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і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скеруй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мене на шлях</a:t>
            </a: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вічний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                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Псалмів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138:23-24</a:t>
            </a:r>
          </a:p>
        </p:txBody>
      </p:sp>
    </p:spTree>
    <p:extLst>
      <p:ext uri="{BB962C8B-B14F-4D97-AF65-F5344CB8AC3E}">
        <p14:creationId xmlns:p14="http://schemas.microsoft.com/office/powerpoint/2010/main" val="3424609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'єкт 1">
            <a:extLst>
              <a:ext uri="{FF2B5EF4-FFF2-40B4-BE49-F238E27FC236}">
                <a16:creationId xmlns:a16="http://schemas.microsoft.com/office/drawing/2014/main" id="{2518C409-7ECA-6097-11E2-B1748487E8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204290" cy="696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6096141" imgH="3429239" progId="PowerPoint.Slide.12">
                  <p:embed/>
                </p:oleObj>
              </mc:Choice>
              <mc:Fallback>
                <p:oleObj name="Slide" r:id="rId2" imgW="6096141" imgH="3429239" progId="PowerPoint.Slide.12">
                  <p:embed/>
                  <p:pic>
                    <p:nvPicPr>
                      <p:cNvPr id="2" name="Об'єкт 1">
                        <a:extLst>
                          <a:ext uri="{FF2B5EF4-FFF2-40B4-BE49-F238E27FC236}">
                            <a16:creationId xmlns:a16="http://schemas.microsoft.com/office/drawing/2014/main" id="{2518C409-7ECA-6097-11E2-B1748487E8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204290" cy="69691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314F7628-58AB-EBF5-D193-0A11AE023D97}"/>
              </a:ext>
            </a:extLst>
          </p:cNvPr>
          <p:cNvSpPr/>
          <p:nvPr/>
        </p:nvSpPr>
        <p:spPr>
          <a:xfrm>
            <a:off x="7631435" y="258197"/>
            <a:ext cx="4355735" cy="97539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2300"/>
              </a:lnSpc>
            </a:pPr>
            <a:r>
              <a:rPr lang="uk-UA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Наповнюйся Духом через </a:t>
            </a:r>
          </a:p>
          <a:p>
            <a:pPr algn="ctr">
              <a:lnSpc>
                <a:spcPts val="2000"/>
              </a:lnSpc>
            </a:pPr>
            <a:r>
              <a:rPr lang="uk-UA" sz="2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випробування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52231E4C-D495-671A-280A-1D88A521D355}"/>
              </a:ext>
            </a:extLst>
          </p:cNvPr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uk-UA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25226564-A935-43DD-5D18-86DA8156D739}"/>
              </a:ext>
            </a:extLst>
          </p:cNvPr>
          <p:cNvSpPr/>
          <p:nvPr/>
        </p:nvSpPr>
        <p:spPr>
          <a:xfrm>
            <a:off x="999700" y="964173"/>
            <a:ext cx="1000786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Як пройти випробування </a:t>
            </a:r>
          </a:p>
          <a:p>
            <a:pPr algn="ctr"/>
            <a:r>
              <a:rPr lang="uk-UA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 сфері амбіцій: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083F2481-9AE8-9EE5-C540-EDA6A0E4BE47}"/>
              </a:ext>
            </a:extLst>
          </p:cNvPr>
          <p:cNvSpPr/>
          <p:nvPr/>
        </p:nvSpPr>
        <p:spPr>
          <a:xfrm>
            <a:off x="469889" y="3308504"/>
            <a:ext cx="1143694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Font typeface="+mj-lt"/>
              <a:buAutoNum type="arabicPeriod" startAt="2"/>
            </a:pPr>
            <a:r>
              <a:rPr lang="uk-UA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Постійно питайте Господа, що робити далі, як це робив апостол Павло</a:t>
            </a:r>
            <a:endParaRPr lang="uk-UA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9685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'єкт 1">
            <a:extLst>
              <a:ext uri="{FF2B5EF4-FFF2-40B4-BE49-F238E27FC236}">
                <a16:creationId xmlns:a16="http://schemas.microsoft.com/office/drawing/2014/main" id="{2518C409-7ECA-6097-11E2-B1748487E8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155927"/>
              </p:ext>
            </p:extLst>
          </p:nvPr>
        </p:nvGraphicFramePr>
        <p:xfrm>
          <a:off x="0" y="-73479"/>
          <a:ext cx="12322629" cy="6931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6096141" imgH="3429239" progId="PowerPoint.Slide.12">
                  <p:embed/>
                </p:oleObj>
              </mc:Choice>
              <mc:Fallback>
                <p:oleObj name="Slide" r:id="rId2" imgW="6096141" imgH="3429239" progId="PowerPoint.Slide.12">
                  <p:embed/>
                  <p:pic>
                    <p:nvPicPr>
                      <p:cNvPr id="2" name="Об'єкт 1">
                        <a:extLst>
                          <a:ext uri="{FF2B5EF4-FFF2-40B4-BE49-F238E27FC236}">
                            <a16:creationId xmlns:a16="http://schemas.microsoft.com/office/drawing/2014/main" id="{2518C409-7ECA-6097-11E2-B1748487E8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-73479"/>
                        <a:ext cx="12322629" cy="6931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29E52A8-8802-8F4F-D24E-9174E4868406}"/>
              </a:ext>
            </a:extLst>
          </p:cNvPr>
          <p:cNvSpPr/>
          <p:nvPr/>
        </p:nvSpPr>
        <p:spPr>
          <a:xfrm>
            <a:off x="557653" y="1484269"/>
            <a:ext cx="1154896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Тому не будьте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нерозумними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але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пізнавайте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у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чому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полягає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Господня воля.</a:t>
            </a: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Ефесян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5:17 </a:t>
            </a:r>
          </a:p>
        </p:txBody>
      </p:sp>
    </p:spTree>
    <p:extLst>
      <p:ext uri="{BB962C8B-B14F-4D97-AF65-F5344CB8AC3E}">
        <p14:creationId xmlns:p14="http://schemas.microsoft.com/office/powerpoint/2010/main" val="1521812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'єкт 1">
            <a:extLst>
              <a:ext uri="{FF2B5EF4-FFF2-40B4-BE49-F238E27FC236}">
                <a16:creationId xmlns:a16="http://schemas.microsoft.com/office/drawing/2014/main" id="{2518C409-7ECA-6097-11E2-B1748487E8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204290" cy="696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6096141" imgH="3429239" progId="PowerPoint.Slide.12">
                  <p:embed/>
                </p:oleObj>
              </mc:Choice>
              <mc:Fallback>
                <p:oleObj name="Slide" r:id="rId2" imgW="6096141" imgH="3429239" progId="PowerPoint.Slide.12">
                  <p:embed/>
                  <p:pic>
                    <p:nvPicPr>
                      <p:cNvPr id="2" name="Об'єкт 1">
                        <a:extLst>
                          <a:ext uri="{FF2B5EF4-FFF2-40B4-BE49-F238E27FC236}">
                            <a16:creationId xmlns:a16="http://schemas.microsoft.com/office/drawing/2014/main" id="{2518C409-7ECA-6097-11E2-B1748487E8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204290" cy="69691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314F7628-58AB-EBF5-D193-0A11AE023D97}"/>
              </a:ext>
            </a:extLst>
          </p:cNvPr>
          <p:cNvSpPr/>
          <p:nvPr/>
        </p:nvSpPr>
        <p:spPr>
          <a:xfrm>
            <a:off x="7631435" y="258197"/>
            <a:ext cx="4355735" cy="97539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2300"/>
              </a:lnSpc>
            </a:pPr>
            <a:r>
              <a:rPr lang="uk-UA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Наповнюйся Духом через </a:t>
            </a:r>
          </a:p>
          <a:p>
            <a:pPr algn="ctr">
              <a:lnSpc>
                <a:spcPts val="2000"/>
              </a:lnSpc>
            </a:pPr>
            <a:r>
              <a:rPr lang="uk-UA" sz="2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випробування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52231E4C-D495-671A-280A-1D88A521D355}"/>
              </a:ext>
            </a:extLst>
          </p:cNvPr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uk-UA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25226564-A935-43DD-5D18-86DA8156D739}"/>
              </a:ext>
            </a:extLst>
          </p:cNvPr>
          <p:cNvSpPr/>
          <p:nvPr/>
        </p:nvSpPr>
        <p:spPr>
          <a:xfrm>
            <a:off x="999700" y="964173"/>
            <a:ext cx="1000786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Як пройти випробування </a:t>
            </a:r>
          </a:p>
          <a:p>
            <a:pPr algn="ctr"/>
            <a:r>
              <a:rPr lang="uk-UA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 сфері амбіцій: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083F2481-9AE8-9EE5-C540-EDA6A0E4BE47}"/>
              </a:ext>
            </a:extLst>
          </p:cNvPr>
          <p:cNvSpPr/>
          <p:nvPr/>
        </p:nvSpPr>
        <p:spPr>
          <a:xfrm>
            <a:off x="365091" y="3236754"/>
            <a:ext cx="1182690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Font typeface="+mj-lt"/>
              <a:buAutoNum type="arabicPeriod" startAt="3"/>
            </a:pPr>
            <a:r>
              <a:rPr lang="uk-UA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Віддавайте славу за успіх Господу, а не привласнюйте її собі, як це зробив Навуходоносор</a:t>
            </a:r>
          </a:p>
        </p:txBody>
      </p:sp>
    </p:spTree>
    <p:extLst>
      <p:ext uri="{BB962C8B-B14F-4D97-AF65-F5344CB8AC3E}">
        <p14:creationId xmlns:p14="http://schemas.microsoft.com/office/powerpoint/2010/main" val="2721250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'єкт 1">
            <a:extLst>
              <a:ext uri="{FF2B5EF4-FFF2-40B4-BE49-F238E27FC236}">
                <a16:creationId xmlns:a16="http://schemas.microsoft.com/office/drawing/2014/main" id="{2518C409-7ECA-6097-11E2-B1748487E8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-19887"/>
          <a:ext cx="12322629" cy="6931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6096141" imgH="3429239" progId="PowerPoint.Slide.12">
                  <p:embed/>
                </p:oleObj>
              </mc:Choice>
              <mc:Fallback>
                <p:oleObj name="Slide" r:id="rId2" imgW="6096141" imgH="3429239" progId="PowerPoint.Slide.12">
                  <p:embed/>
                  <p:pic>
                    <p:nvPicPr>
                      <p:cNvPr id="2" name="Об'єкт 1">
                        <a:extLst>
                          <a:ext uri="{FF2B5EF4-FFF2-40B4-BE49-F238E27FC236}">
                            <a16:creationId xmlns:a16="http://schemas.microsoft.com/office/drawing/2014/main" id="{2518C409-7ECA-6097-11E2-B1748487E8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-19887"/>
                        <a:ext cx="12322629" cy="6931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29E52A8-8802-8F4F-D24E-9174E4868406}"/>
              </a:ext>
            </a:extLst>
          </p:cNvPr>
          <p:cNvSpPr/>
          <p:nvPr/>
        </p:nvSpPr>
        <p:spPr>
          <a:xfrm>
            <a:off x="517461" y="668550"/>
            <a:ext cx="11548964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Тож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тепер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я, Навуходоносор, хвалю, величаю і прославляю Царя неба,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всі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Його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діла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правдиві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а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Його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стежки — суд, і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всіх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тих,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що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ходять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у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гордості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Він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може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впокорити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Даниїла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4:37</a:t>
            </a:r>
          </a:p>
        </p:txBody>
      </p:sp>
    </p:spTree>
    <p:extLst>
      <p:ext uri="{BB962C8B-B14F-4D97-AF65-F5344CB8AC3E}">
        <p14:creationId xmlns:p14="http://schemas.microsoft.com/office/powerpoint/2010/main" val="672229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'єкт 1">
            <a:extLst>
              <a:ext uri="{FF2B5EF4-FFF2-40B4-BE49-F238E27FC236}">
                <a16:creationId xmlns:a16="http://schemas.microsoft.com/office/drawing/2014/main" id="{2518C409-7ECA-6097-11E2-B1748487E8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070742"/>
              </p:ext>
            </p:extLst>
          </p:nvPr>
        </p:nvGraphicFramePr>
        <p:xfrm>
          <a:off x="-130629" y="0"/>
          <a:ext cx="12322629" cy="6931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6096141" imgH="3429239" progId="PowerPoint.Slide.12">
                  <p:embed/>
                </p:oleObj>
              </mc:Choice>
              <mc:Fallback>
                <p:oleObj name="Slide" r:id="rId2" imgW="6096141" imgH="3429239" progId="PowerPoint.Slide.12">
                  <p:embed/>
                  <p:pic>
                    <p:nvPicPr>
                      <p:cNvPr id="2" name="Об'єкт 1">
                        <a:extLst>
                          <a:ext uri="{FF2B5EF4-FFF2-40B4-BE49-F238E27FC236}">
                            <a16:creationId xmlns:a16="http://schemas.microsoft.com/office/drawing/2014/main" id="{2518C409-7ECA-6097-11E2-B1748487E8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30629" y="0"/>
                        <a:ext cx="12322629" cy="6931479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314F7628-58AB-EBF5-D193-0A11AE023D97}"/>
              </a:ext>
            </a:extLst>
          </p:cNvPr>
          <p:cNvSpPr/>
          <p:nvPr/>
        </p:nvSpPr>
        <p:spPr>
          <a:xfrm>
            <a:off x="733530" y="695909"/>
            <a:ext cx="9924191" cy="378565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Наповнюйся Духом </a:t>
            </a:r>
          </a:p>
          <a:p>
            <a:pPr algn="ctr"/>
            <a:r>
              <a:rPr lang="uk-UA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</a:t>
            </a:r>
          </a:p>
          <a:p>
            <a:pPr algn="ctr"/>
            <a:r>
              <a:rPr lang="uk-UA" sz="8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випро</a:t>
            </a:r>
            <a:r>
              <a:rPr lang="uk-UA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бування</a:t>
            </a:r>
            <a:endParaRPr lang="uk-UA" sz="8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6533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'єкт 1">
            <a:extLst>
              <a:ext uri="{FF2B5EF4-FFF2-40B4-BE49-F238E27FC236}">
                <a16:creationId xmlns:a16="http://schemas.microsoft.com/office/drawing/2014/main" id="{2518C409-7ECA-6097-11E2-B1748487E8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-19887"/>
          <a:ext cx="12322629" cy="6931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6096141" imgH="3429239" progId="PowerPoint.Slide.12">
                  <p:embed/>
                </p:oleObj>
              </mc:Choice>
              <mc:Fallback>
                <p:oleObj name="Slide" r:id="rId2" imgW="6096141" imgH="3429239" progId="PowerPoint.Slide.12">
                  <p:embed/>
                  <p:pic>
                    <p:nvPicPr>
                      <p:cNvPr id="2" name="Об'єкт 1">
                        <a:extLst>
                          <a:ext uri="{FF2B5EF4-FFF2-40B4-BE49-F238E27FC236}">
                            <a16:creationId xmlns:a16="http://schemas.microsoft.com/office/drawing/2014/main" id="{2518C409-7ECA-6097-11E2-B1748487E8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-19887"/>
                        <a:ext cx="12322629" cy="6931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29E52A8-8802-8F4F-D24E-9174E4868406}"/>
              </a:ext>
            </a:extLst>
          </p:cNvPr>
          <p:cNvSpPr/>
          <p:nvPr/>
        </p:nvSpPr>
        <p:spPr>
          <a:xfrm>
            <a:off x="321518" y="1191874"/>
            <a:ext cx="11548964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хто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тебе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виділяє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Що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ти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маєш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чого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б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ти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не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отримав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А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якщо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отримав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то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чому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хвалишся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неначе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той,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хто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не одержав? </a:t>
            </a: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1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Коринтян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4:7</a:t>
            </a:r>
          </a:p>
        </p:txBody>
      </p:sp>
    </p:spTree>
    <p:extLst>
      <p:ext uri="{BB962C8B-B14F-4D97-AF65-F5344CB8AC3E}">
        <p14:creationId xmlns:p14="http://schemas.microsoft.com/office/powerpoint/2010/main" val="477884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'єкт 1">
            <a:extLst>
              <a:ext uri="{FF2B5EF4-FFF2-40B4-BE49-F238E27FC236}">
                <a16:creationId xmlns:a16="http://schemas.microsoft.com/office/drawing/2014/main" id="{2518C409-7ECA-6097-11E2-B1748487E8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204290" cy="696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6096141" imgH="3429239" progId="PowerPoint.Slide.12">
                  <p:embed/>
                </p:oleObj>
              </mc:Choice>
              <mc:Fallback>
                <p:oleObj name="Slide" r:id="rId2" imgW="6096141" imgH="3429239" progId="PowerPoint.Slide.12">
                  <p:embed/>
                  <p:pic>
                    <p:nvPicPr>
                      <p:cNvPr id="2" name="Об'єкт 1">
                        <a:extLst>
                          <a:ext uri="{FF2B5EF4-FFF2-40B4-BE49-F238E27FC236}">
                            <a16:creationId xmlns:a16="http://schemas.microsoft.com/office/drawing/2014/main" id="{2518C409-7ECA-6097-11E2-B1748487E8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204290" cy="69691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314F7628-58AB-EBF5-D193-0A11AE023D97}"/>
              </a:ext>
            </a:extLst>
          </p:cNvPr>
          <p:cNvSpPr/>
          <p:nvPr/>
        </p:nvSpPr>
        <p:spPr>
          <a:xfrm>
            <a:off x="7631435" y="258197"/>
            <a:ext cx="4355735" cy="97539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2300"/>
              </a:lnSpc>
            </a:pPr>
            <a:r>
              <a:rPr lang="uk-UA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Наповнюйся Духом через </a:t>
            </a:r>
          </a:p>
          <a:p>
            <a:pPr algn="ctr">
              <a:lnSpc>
                <a:spcPts val="2000"/>
              </a:lnSpc>
            </a:pPr>
            <a:r>
              <a:rPr lang="uk-UA" sz="2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випробування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52231E4C-D495-671A-280A-1D88A521D355}"/>
              </a:ext>
            </a:extLst>
          </p:cNvPr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uk-UA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25226564-A935-43DD-5D18-86DA8156D739}"/>
              </a:ext>
            </a:extLst>
          </p:cNvPr>
          <p:cNvSpPr/>
          <p:nvPr/>
        </p:nvSpPr>
        <p:spPr>
          <a:xfrm>
            <a:off x="999700" y="964173"/>
            <a:ext cx="1000786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Як пройти випробування </a:t>
            </a:r>
          </a:p>
          <a:p>
            <a:pPr algn="ctr"/>
            <a:r>
              <a:rPr lang="uk-UA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 сфері амбіцій: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083F2481-9AE8-9EE5-C540-EDA6A0E4BE47}"/>
              </a:ext>
            </a:extLst>
          </p:cNvPr>
          <p:cNvSpPr/>
          <p:nvPr/>
        </p:nvSpPr>
        <p:spPr>
          <a:xfrm>
            <a:off x="365091" y="3236754"/>
            <a:ext cx="1182690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Font typeface="+mj-lt"/>
              <a:buAutoNum type="arabicPeriod" startAt="4"/>
            </a:pPr>
            <a:r>
              <a:rPr lang="uk-UA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Прислухайтеся до порад співробітників, як це радить Соломон</a:t>
            </a:r>
          </a:p>
        </p:txBody>
      </p:sp>
    </p:spTree>
    <p:extLst>
      <p:ext uri="{BB962C8B-B14F-4D97-AF65-F5344CB8AC3E}">
        <p14:creationId xmlns:p14="http://schemas.microsoft.com/office/powerpoint/2010/main" val="687408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'єкт 1">
            <a:extLst>
              <a:ext uri="{FF2B5EF4-FFF2-40B4-BE49-F238E27FC236}">
                <a16:creationId xmlns:a16="http://schemas.microsoft.com/office/drawing/2014/main" id="{2518C409-7ECA-6097-11E2-B1748487E8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-19887"/>
          <a:ext cx="12322629" cy="6931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6096141" imgH="3429239" progId="PowerPoint.Slide.12">
                  <p:embed/>
                </p:oleObj>
              </mc:Choice>
              <mc:Fallback>
                <p:oleObj name="Slide" r:id="rId2" imgW="6096141" imgH="3429239" progId="PowerPoint.Slide.12">
                  <p:embed/>
                  <p:pic>
                    <p:nvPicPr>
                      <p:cNvPr id="2" name="Об'єкт 1">
                        <a:extLst>
                          <a:ext uri="{FF2B5EF4-FFF2-40B4-BE49-F238E27FC236}">
                            <a16:creationId xmlns:a16="http://schemas.microsoft.com/office/drawing/2014/main" id="{2518C409-7ECA-6097-11E2-B1748487E8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-19887"/>
                        <a:ext cx="12322629" cy="6931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29E52A8-8802-8F4F-D24E-9174E4868406}"/>
              </a:ext>
            </a:extLst>
          </p:cNvPr>
          <p:cNvSpPr/>
          <p:nvPr/>
        </p:nvSpPr>
        <p:spPr>
          <a:xfrm>
            <a:off x="386832" y="1915239"/>
            <a:ext cx="1154896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Залізо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залізом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гострять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і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чоловік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загострює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погляд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друга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свого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(Пр.27:17)</a:t>
            </a:r>
          </a:p>
        </p:txBody>
      </p:sp>
    </p:spTree>
    <p:extLst>
      <p:ext uri="{BB962C8B-B14F-4D97-AF65-F5344CB8AC3E}">
        <p14:creationId xmlns:p14="http://schemas.microsoft.com/office/powerpoint/2010/main" val="3514657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'єкт 1">
            <a:extLst>
              <a:ext uri="{FF2B5EF4-FFF2-40B4-BE49-F238E27FC236}">
                <a16:creationId xmlns:a16="http://schemas.microsoft.com/office/drawing/2014/main" id="{2518C409-7ECA-6097-11E2-B1748487E8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-48158"/>
          <a:ext cx="12204290" cy="696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6096141" imgH="3429239" progId="PowerPoint.Slide.12">
                  <p:embed/>
                </p:oleObj>
              </mc:Choice>
              <mc:Fallback>
                <p:oleObj name="Slide" r:id="rId2" imgW="6096141" imgH="3429239" progId="PowerPoint.Slide.12">
                  <p:embed/>
                  <p:pic>
                    <p:nvPicPr>
                      <p:cNvPr id="2" name="Об'єкт 1">
                        <a:extLst>
                          <a:ext uri="{FF2B5EF4-FFF2-40B4-BE49-F238E27FC236}">
                            <a16:creationId xmlns:a16="http://schemas.microsoft.com/office/drawing/2014/main" id="{2518C409-7ECA-6097-11E2-B1748487E8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-48158"/>
                        <a:ext cx="12204290" cy="69691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314F7628-58AB-EBF5-D193-0A11AE023D97}"/>
              </a:ext>
            </a:extLst>
          </p:cNvPr>
          <p:cNvSpPr/>
          <p:nvPr/>
        </p:nvSpPr>
        <p:spPr>
          <a:xfrm>
            <a:off x="7631435" y="258197"/>
            <a:ext cx="4355735" cy="97539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2300"/>
              </a:lnSpc>
            </a:pPr>
            <a:r>
              <a:rPr lang="uk-UA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Наповнюйся Духом через </a:t>
            </a:r>
          </a:p>
          <a:p>
            <a:pPr algn="ctr">
              <a:lnSpc>
                <a:spcPts val="2000"/>
              </a:lnSpc>
            </a:pPr>
            <a:r>
              <a:rPr lang="uk-UA" sz="2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випробування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52231E4C-D495-671A-280A-1D88A521D355}"/>
              </a:ext>
            </a:extLst>
          </p:cNvPr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uk-UA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25226564-A935-43DD-5D18-86DA8156D739}"/>
              </a:ext>
            </a:extLst>
          </p:cNvPr>
          <p:cNvSpPr/>
          <p:nvPr/>
        </p:nvSpPr>
        <p:spPr>
          <a:xfrm>
            <a:off x="368439" y="1813173"/>
            <a:ext cx="1145512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ВИПРОБУВАННЯ </a:t>
            </a:r>
          </a:p>
          <a:p>
            <a:pPr algn="ctr"/>
            <a:r>
              <a:rPr lang="uk-UA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 СФЕРІ </a:t>
            </a:r>
          </a:p>
          <a:p>
            <a:pPr algn="ctr"/>
            <a:r>
              <a:rPr lang="uk-UA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ЗАЛЕЖНОСТІ ВІД ІНШИХ ДУМОК</a:t>
            </a:r>
            <a:endParaRPr lang="uk-UA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5106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'єкт 1">
            <a:extLst>
              <a:ext uri="{FF2B5EF4-FFF2-40B4-BE49-F238E27FC236}">
                <a16:creationId xmlns:a16="http://schemas.microsoft.com/office/drawing/2014/main" id="{2518C409-7ECA-6097-11E2-B1748487E8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229435"/>
              </p:ext>
            </p:extLst>
          </p:nvPr>
        </p:nvGraphicFramePr>
        <p:xfrm>
          <a:off x="-30174" y="0"/>
          <a:ext cx="12322629" cy="6931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6096141" imgH="3429239" progId="PowerPoint.Slide.12">
                  <p:embed/>
                </p:oleObj>
              </mc:Choice>
              <mc:Fallback>
                <p:oleObj name="Slide" r:id="rId2" imgW="6096141" imgH="3429239" progId="PowerPoint.Slide.12">
                  <p:embed/>
                  <p:pic>
                    <p:nvPicPr>
                      <p:cNvPr id="2" name="Об'єкт 1">
                        <a:extLst>
                          <a:ext uri="{FF2B5EF4-FFF2-40B4-BE49-F238E27FC236}">
                            <a16:creationId xmlns:a16="http://schemas.microsoft.com/office/drawing/2014/main" id="{2518C409-7ECA-6097-11E2-B1748487E8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30174" y="0"/>
                        <a:ext cx="12322629" cy="6931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29E52A8-8802-8F4F-D24E-9174E4868406}"/>
              </a:ext>
            </a:extLst>
          </p:cNvPr>
          <p:cNvSpPr/>
          <p:nvPr/>
        </p:nvSpPr>
        <p:spPr>
          <a:xfrm>
            <a:off x="356658" y="482320"/>
            <a:ext cx="11548964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І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Він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прийшов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знову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до синагоги. </a:t>
            </a: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А там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був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чоловік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який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мав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суху</a:t>
            </a:r>
            <a:endParaRPr lang="ru-RU" sz="5400" i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руку. </a:t>
            </a: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Тож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стежили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за Ним,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чи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зцілить</a:t>
            </a:r>
            <a:endParaRPr lang="ru-RU" sz="5400" i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його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суботу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щоб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Його</a:t>
            </a:r>
            <a:endParaRPr lang="ru-RU" sz="5400" i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звинуватити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                 Марка 3:1-2</a:t>
            </a:r>
          </a:p>
        </p:txBody>
      </p:sp>
    </p:spTree>
    <p:extLst>
      <p:ext uri="{BB962C8B-B14F-4D97-AF65-F5344CB8AC3E}">
        <p14:creationId xmlns:p14="http://schemas.microsoft.com/office/powerpoint/2010/main" val="4205755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'єкт 1">
            <a:extLst>
              <a:ext uri="{FF2B5EF4-FFF2-40B4-BE49-F238E27FC236}">
                <a16:creationId xmlns:a16="http://schemas.microsoft.com/office/drawing/2014/main" id="{2518C409-7ECA-6097-11E2-B1748487E8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30174" y="0"/>
          <a:ext cx="12322629" cy="6931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6096141" imgH="3429239" progId="PowerPoint.Slide.12">
                  <p:embed/>
                </p:oleObj>
              </mc:Choice>
              <mc:Fallback>
                <p:oleObj name="Slide" r:id="rId2" imgW="6096141" imgH="3429239" progId="PowerPoint.Slide.12">
                  <p:embed/>
                  <p:pic>
                    <p:nvPicPr>
                      <p:cNvPr id="2" name="Об'єкт 1">
                        <a:extLst>
                          <a:ext uri="{FF2B5EF4-FFF2-40B4-BE49-F238E27FC236}">
                            <a16:creationId xmlns:a16="http://schemas.microsoft.com/office/drawing/2014/main" id="{2518C409-7ECA-6097-11E2-B1748487E8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30174" y="0"/>
                        <a:ext cx="12322629" cy="6931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29E52A8-8802-8F4F-D24E-9174E4868406}"/>
              </a:ext>
            </a:extLst>
          </p:cNvPr>
          <p:cNvSpPr/>
          <p:nvPr/>
        </p:nvSpPr>
        <p:spPr>
          <a:xfrm>
            <a:off x="356658" y="612948"/>
            <a:ext cx="11548964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 —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хліб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живий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який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зійшов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з неба;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якщо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хто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буде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їсти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цей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хліб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житиме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вічно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Хліб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який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Я дам, —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Моє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тіло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[яке Я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віддам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для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життя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світу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Івана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6:51</a:t>
            </a:r>
          </a:p>
        </p:txBody>
      </p:sp>
    </p:spTree>
    <p:extLst>
      <p:ext uri="{BB962C8B-B14F-4D97-AF65-F5344CB8AC3E}">
        <p14:creationId xmlns:p14="http://schemas.microsoft.com/office/powerpoint/2010/main" val="347206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'єкт 1">
            <a:extLst>
              <a:ext uri="{FF2B5EF4-FFF2-40B4-BE49-F238E27FC236}">
                <a16:creationId xmlns:a16="http://schemas.microsoft.com/office/drawing/2014/main" id="{2518C409-7ECA-6097-11E2-B1748487E8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30174" y="0"/>
          <a:ext cx="12322629" cy="6931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6096141" imgH="3429239" progId="PowerPoint.Slide.12">
                  <p:embed/>
                </p:oleObj>
              </mc:Choice>
              <mc:Fallback>
                <p:oleObj name="Slide" r:id="rId2" imgW="6096141" imgH="3429239" progId="PowerPoint.Slide.12">
                  <p:embed/>
                  <p:pic>
                    <p:nvPicPr>
                      <p:cNvPr id="2" name="Об'єкт 1">
                        <a:extLst>
                          <a:ext uri="{FF2B5EF4-FFF2-40B4-BE49-F238E27FC236}">
                            <a16:creationId xmlns:a16="http://schemas.microsoft.com/office/drawing/2014/main" id="{2518C409-7ECA-6097-11E2-B1748487E8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30174" y="0"/>
                        <a:ext cx="12322629" cy="6931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29E52A8-8802-8F4F-D24E-9174E4868406}"/>
              </a:ext>
            </a:extLst>
          </p:cNvPr>
          <p:cNvSpPr/>
          <p:nvPr/>
        </p:nvSpPr>
        <p:spPr>
          <a:xfrm>
            <a:off x="356658" y="301450"/>
            <a:ext cx="11548964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60 -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Чимало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Його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учнів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почувши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казали: То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жорстокі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слова! Хто</a:t>
            </a: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може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їх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слухати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61 -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Ісус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же,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знаючи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Собі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що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Його</a:t>
            </a:r>
            <a:endParaRPr lang="ru-RU" sz="5400" i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учні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нарікають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через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сказав</a:t>
            </a: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їм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Чи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вас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спокушує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Івана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6:60-61</a:t>
            </a:r>
          </a:p>
        </p:txBody>
      </p:sp>
    </p:spTree>
    <p:extLst>
      <p:ext uri="{BB962C8B-B14F-4D97-AF65-F5344CB8AC3E}">
        <p14:creationId xmlns:p14="http://schemas.microsoft.com/office/powerpoint/2010/main" val="1705523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'єкт 1">
            <a:extLst>
              <a:ext uri="{FF2B5EF4-FFF2-40B4-BE49-F238E27FC236}">
                <a16:creationId xmlns:a16="http://schemas.microsoft.com/office/drawing/2014/main" id="{2518C409-7ECA-6097-11E2-B1748487E8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30174" y="0"/>
          <a:ext cx="12322629" cy="6931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6096141" imgH="3429239" progId="PowerPoint.Slide.12">
                  <p:embed/>
                </p:oleObj>
              </mc:Choice>
              <mc:Fallback>
                <p:oleObj name="Slide" r:id="rId2" imgW="6096141" imgH="3429239" progId="PowerPoint.Slide.12">
                  <p:embed/>
                  <p:pic>
                    <p:nvPicPr>
                      <p:cNvPr id="2" name="Об'єкт 1">
                        <a:extLst>
                          <a:ext uri="{FF2B5EF4-FFF2-40B4-BE49-F238E27FC236}">
                            <a16:creationId xmlns:a16="http://schemas.microsoft.com/office/drawing/2014/main" id="{2518C409-7ECA-6097-11E2-B1748487E8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30174" y="0"/>
                        <a:ext cx="12322629" cy="6931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29E52A8-8802-8F4F-D24E-9174E4868406}"/>
              </a:ext>
            </a:extLst>
          </p:cNvPr>
          <p:cNvSpPr/>
          <p:nvPr/>
        </p:nvSpPr>
        <p:spPr>
          <a:xfrm>
            <a:off x="356658" y="612949"/>
            <a:ext cx="11548964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66 -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того часу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багато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хто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з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Його</a:t>
            </a:r>
            <a:endParaRPr lang="ru-RU" sz="5400" i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учнів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відійшов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геть і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вже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не ходив</a:t>
            </a: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з Ним. </a:t>
            </a: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67 -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Тоді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Ісус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сказав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дванадцятьом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Може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і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хочете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відійти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Івана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6:66-67</a:t>
            </a:r>
          </a:p>
        </p:txBody>
      </p:sp>
    </p:spTree>
    <p:extLst>
      <p:ext uri="{BB962C8B-B14F-4D97-AF65-F5344CB8AC3E}">
        <p14:creationId xmlns:p14="http://schemas.microsoft.com/office/powerpoint/2010/main" val="1143486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'єкт 1">
            <a:extLst>
              <a:ext uri="{FF2B5EF4-FFF2-40B4-BE49-F238E27FC236}">
                <a16:creationId xmlns:a16="http://schemas.microsoft.com/office/drawing/2014/main" id="{2518C409-7ECA-6097-11E2-B1748487E8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30174" y="0"/>
          <a:ext cx="12322629" cy="6931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6096141" imgH="3429239" progId="PowerPoint.Slide.12">
                  <p:embed/>
                </p:oleObj>
              </mc:Choice>
              <mc:Fallback>
                <p:oleObj name="Slide" r:id="rId2" imgW="6096141" imgH="3429239" progId="PowerPoint.Slide.12">
                  <p:embed/>
                  <p:pic>
                    <p:nvPicPr>
                      <p:cNvPr id="2" name="Об'єкт 1">
                        <a:extLst>
                          <a:ext uri="{FF2B5EF4-FFF2-40B4-BE49-F238E27FC236}">
                            <a16:creationId xmlns:a16="http://schemas.microsoft.com/office/drawing/2014/main" id="{2518C409-7ECA-6097-11E2-B1748487E8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30174" y="0"/>
                        <a:ext cx="12322629" cy="6931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29E52A8-8802-8F4F-D24E-9174E4868406}"/>
              </a:ext>
            </a:extLst>
          </p:cNvPr>
          <p:cNvSpPr/>
          <p:nvPr/>
        </p:nvSpPr>
        <p:spPr>
          <a:xfrm>
            <a:off x="356658" y="211015"/>
            <a:ext cx="11548964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І сказав Давид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Мелхолі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Перед Господом,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Котрий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надав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перевагу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мені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перед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батьком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твоїм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і перед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усім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домом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його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і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настановив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мене вождем народу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Господнього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Ізраїля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– перед Господом – буду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веселитися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танцювати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                  (2Цар.6:21,22)</a:t>
            </a:r>
          </a:p>
        </p:txBody>
      </p:sp>
    </p:spTree>
    <p:extLst>
      <p:ext uri="{BB962C8B-B14F-4D97-AF65-F5344CB8AC3E}">
        <p14:creationId xmlns:p14="http://schemas.microsoft.com/office/powerpoint/2010/main" val="3210262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'єкт 1">
            <a:extLst>
              <a:ext uri="{FF2B5EF4-FFF2-40B4-BE49-F238E27FC236}">
                <a16:creationId xmlns:a16="http://schemas.microsoft.com/office/drawing/2014/main" id="{2518C409-7ECA-6097-11E2-B1748487E8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30174" y="0"/>
          <a:ext cx="12322629" cy="6931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6096141" imgH="3429239" progId="PowerPoint.Slide.12">
                  <p:embed/>
                </p:oleObj>
              </mc:Choice>
              <mc:Fallback>
                <p:oleObj name="Slide" r:id="rId2" imgW="6096141" imgH="3429239" progId="PowerPoint.Slide.12">
                  <p:embed/>
                  <p:pic>
                    <p:nvPicPr>
                      <p:cNvPr id="2" name="Об'єкт 1">
                        <a:extLst>
                          <a:ext uri="{FF2B5EF4-FFF2-40B4-BE49-F238E27FC236}">
                            <a16:creationId xmlns:a16="http://schemas.microsoft.com/office/drawing/2014/main" id="{2518C409-7ECA-6097-11E2-B1748487E8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30174" y="0"/>
                        <a:ext cx="12322629" cy="6931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29E52A8-8802-8F4F-D24E-9174E4868406}"/>
              </a:ext>
            </a:extLst>
          </p:cNvPr>
          <p:cNvSpPr/>
          <p:nvPr/>
        </p:nvSpPr>
        <p:spPr>
          <a:xfrm>
            <a:off x="356658" y="612949"/>
            <a:ext cx="11548964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 І я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ще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більше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принижуся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і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зроблюся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ще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нижчим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очах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моїх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і перед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служницями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про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котрих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ти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говориш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я буду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пошанований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(2Цар.6:21,22)</a:t>
            </a:r>
          </a:p>
        </p:txBody>
      </p:sp>
    </p:spTree>
    <p:extLst>
      <p:ext uri="{BB962C8B-B14F-4D97-AF65-F5344CB8AC3E}">
        <p14:creationId xmlns:p14="http://schemas.microsoft.com/office/powerpoint/2010/main" val="1129354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'єкт 1">
            <a:extLst>
              <a:ext uri="{FF2B5EF4-FFF2-40B4-BE49-F238E27FC236}">
                <a16:creationId xmlns:a16="http://schemas.microsoft.com/office/drawing/2014/main" id="{2518C409-7ECA-6097-11E2-B1748487E8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548094"/>
              </p:ext>
            </p:extLst>
          </p:nvPr>
        </p:nvGraphicFramePr>
        <p:xfrm>
          <a:off x="0" y="0"/>
          <a:ext cx="12204290" cy="696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6096141" imgH="3429239" progId="PowerPoint.Slide.12">
                  <p:embed/>
                </p:oleObj>
              </mc:Choice>
              <mc:Fallback>
                <p:oleObj name="Slide" r:id="rId2" imgW="6096141" imgH="3429239" progId="PowerPoint.Slide.12">
                  <p:embed/>
                  <p:pic>
                    <p:nvPicPr>
                      <p:cNvPr id="2" name="Об'єкт 1">
                        <a:extLst>
                          <a:ext uri="{FF2B5EF4-FFF2-40B4-BE49-F238E27FC236}">
                            <a16:creationId xmlns:a16="http://schemas.microsoft.com/office/drawing/2014/main" id="{2518C409-7ECA-6097-11E2-B1748487E8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204290" cy="69691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314F7628-58AB-EBF5-D193-0A11AE023D97}"/>
              </a:ext>
            </a:extLst>
          </p:cNvPr>
          <p:cNvSpPr/>
          <p:nvPr/>
        </p:nvSpPr>
        <p:spPr>
          <a:xfrm>
            <a:off x="7631435" y="258197"/>
            <a:ext cx="4355735" cy="97539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2300"/>
              </a:lnSpc>
            </a:pPr>
            <a:r>
              <a:rPr lang="uk-UA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Наповнюйся Духом через </a:t>
            </a:r>
          </a:p>
          <a:p>
            <a:pPr algn="ctr">
              <a:lnSpc>
                <a:spcPts val="2000"/>
              </a:lnSpc>
            </a:pPr>
            <a:r>
              <a:rPr lang="uk-UA" sz="2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випробування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52231E4C-D495-671A-280A-1D88A521D355}"/>
              </a:ext>
            </a:extLst>
          </p:cNvPr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uk-UA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25226564-A935-43DD-5D18-86DA8156D739}"/>
              </a:ext>
            </a:extLst>
          </p:cNvPr>
          <p:cNvSpPr/>
          <p:nvPr/>
        </p:nvSpPr>
        <p:spPr>
          <a:xfrm>
            <a:off x="2830524" y="685026"/>
            <a:ext cx="653095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uk-UA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uk-UA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ВИПРОБУВАННЯ </a:t>
            </a:r>
          </a:p>
          <a:p>
            <a:pPr algn="ctr"/>
            <a:r>
              <a:rPr lang="uk-UA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 </a:t>
            </a:r>
          </a:p>
          <a:p>
            <a:pPr algn="ctr"/>
            <a:r>
              <a:rPr lang="uk-UA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СФЕРІ АМБІЦІЙ</a:t>
            </a:r>
          </a:p>
        </p:txBody>
      </p:sp>
    </p:spTree>
    <p:extLst>
      <p:ext uri="{BB962C8B-B14F-4D97-AF65-F5344CB8AC3E}">
        <p14:creationId xmlns:p14="http://schemas.microsoft.com/office/powerpoint/2010/main" val="3090984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'єкт 1">
            <a:extLst>
              <a:ext uri="{FF2B5EF4-FFF2-40B4-BE49-F238E27FC236}">
                <a16:creationId xmlns:a16="http://schemas.microsoft.com/office/drawing/2014/main" id="{2518C409-7ECA-6097-11E2-B1748487E8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204290" cy="696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6096141" imgH="3429239" progId="PowerPoint.Slide.12">
                  <p:embed/>
                </p:oleObj>
              </mc:Choice>
              <mc:Fallback>
                <p:oleObj name="Slide" r:id="rId2" imgW="6096141" imgH="3429239" progId="PowerPoint.Slide.12">
                  <p:embed/>
                  <p:pic>
                    <p:nvPicPr>
                      <p:cNvPr id="2" name="Об'єкт 1">
                        <a:extLst>
                          <a:ext uri="{FF2B5EF4-FFF2-40B4-BE49-F238E27FC236}">
                            <a16:creationId xmlns:a16="http://schemas.microsoft.com/office/drawing/2014/main" id="{2518C409-7ECA-6097-11E2-B1748487E8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204290" cy="69691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314F7628-58AB-EBF5-D193-0A11AE023D97}"/>
              </a:ext>
            </a:extLst>
          </p:cNvPr>
          <p:cNvSpPr/>
          <p:nvPr/>
        </p:nvSpPr>
        <p:spPr>
          <a:xfrm>
            <a:off x="7631435" y="258197"/>
            <a:ext cx="4355735" cy="97539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2300"/>
              </a:lnSpc>
            </a:pPr>
            <a:r>
              <a:rPr lang="uk-UA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Наповнюйся Духом через </a:t>
            </a:r>
          </a:p>
          <a:p>
            <a:pPr algn="ctr">
              <a:lnSpc>
                <a:spcPts val="2000"/>
              </a:lnSpc>
            </a:pPr>
            <a:r>
              <a:rPr lang="uk-UA" sz="2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випробування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52231E4C-D495-671A-280A-1D88A521D355}"/>
              </a:ext>
            </a:extLst>
          </p:cNvPr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uk-UA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25226564-A935-43DD-5D18-86DA8156D739}"/>
              </a:ext>
            </a:extLst>
          </p:cNvPr>
          <p:cNvSpPr/>
          <p:nvPr/>
        </p:nvSpPr>
        <p:spPr>
          <a:xfrm>
            <a:off x="591735" y="1209572"/>
            <a:ext cx="10823797" cy="19794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4800"/>
              </a:lnSpc>
            </a:pPr>
            <a:r>
              <a:rPr lang="uk-UA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Що допоможе нам пройти </a:t>
            </a:r>
          </a:p>
          <a:p>
            <a:pPr algn="ctr">
              <a:lnSpc>
                <a:spcPts val="4800"/>
              </a:lnSpc>
            </a:pPr>
            <a:r>
              <a:rPr lang="uk-UA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випробування в сфері залежності </a:t>
            </a:r>
          </a:p>
          <a:p>
            <a:pPr algn="ctr">
              <a:lnSpc>
                <a:spcPts val="4800"/>
              </a:lnSpc>
            </a:pPr>
            <a:r>
              <a:rPr lang="uk-UA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від думок інших: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083F2481-9AE8-9EE5-C540-EDA6A0E4BE47}"/>
              </a:ext>
            </a:extLst>
          </p:cNvPr>
          <p:cNvSpPr/>
          <p:nvPr/>
        </p:nvSpPr>
        <p:spPr>
          <a:xfrm>
            <a:off x="365091" y="3236754"/>
            <a:ext cx="1162207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uk-UA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Розуміння, чия думка має першочергове значення</a:t>
            </a:r>
          </a:p>
        </p:txBody>
      </p:sp>
    </p:spTree>
    <p:extLst>
      <p:ext uri="{BB962C8B-B14F-4D97-AF65-F5344CB8AC3E}">
        <p14:creationId xmlns:p14="http://schemas.microsoft.com/office/powerpoint/2010/main" val="16326085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'єкт 1">
            <a:extLst>
              <a:ext uri="{FF2B5EF4-FFF2-40B4-BE49-F238E27FC236}">
                <a16:creationId xmlns:a16="http://schemas.microsoft.com/office/drawing/2014/main" id="{2518C409-7ECA-6097-11E2-B1748487E8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30174" y="0"/>
          <a:ext cx="12322629" cy="6931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6096141" imgH="3429239" progId="PowerPoint.Slide.12">
                  <p:embed/>
                </p:oleObj>
              </mc:Choice>
              <mc:Fallback>
                <p:oleObj name="Slide" r:id="rId2" imgW="6096141" imgH="3429239" progId="PowerPoint.Slide.12">
                  <p:embed/>
                  <p:pic>
                    <p:nvPicPr>
                      <p:cNvPr id="2" name="Об'єкт 1">
                        <a:extLst>
                          <a:ext uri="{FF2B5EF4-FFF2-40B4-BE49-F238E27FC236}">
                            <a16:creationId xmlns:a16="http://schemas.microsoft.com/office/drawing/2014/main" id="{2518C409-7ECA-6097-11E2-B1748487E8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30174" y="0"/>
                        <a:ext cx="12322629" cy="6931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29E52A8-8802-8F4F-D24E-9174E4868406}"/>
              </a:ext>
            </a:extLst>
          </p:cNvPr>
          <p:cNvSpPr/>
          <p:nvPr/>
        </p:nvSpPr>
        <p:spPr>
          <a:xfrm>
            <a:off x="356658" y="612949"/>
            <a:ext cx="11548964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Та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мені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байдуже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чи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судитимете</a:t>
            </a:r>
            <a:endParaRPr lang="ru-RU" sz="5400" i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мене,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чи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якийсь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інший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суд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людський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адже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й сам я себе не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суджу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Сумління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моє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чисте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та не в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цьому</a:t>
            </a:r>
            <a:endParaRPr lang="ru-RU" sz="5400" i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моє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виправдання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Лише Господь</a:t>
            </a: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мені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суддя</a:t>
            </a:r>
            <a:r>
              <a:rPr lang="ru-RU" sz="5400" i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                        (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1Кор.4:3-4)</a:t>
            </a:r>
          </a:p>
        </p:txBody>
      </p:sp>
    </p:spTree>
    <p:extLst>
      <p:ext uri="{BB962C8B-B14F-4D97-AF65-F5344CB8AC3E}">
        <p14:creationId xmlns:p14="http://schemas.microsoft.com/office/powerpoint/2010/main" val="25051807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'єкт 1">
            <a:extLst>
              <a:ext uri="{FF2B5EF4-FFF2-40B4-BE49-F238E27FC236}">
                <a16:creationId xmlns:a16="http://schemas.microsoft.com/office/drawing/2014/main" id="{2518C409-7ECA-6097-11E2-B1748487E8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30174" y="0"/>
          <a:ext cx="12322629" cy="6931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6096141" imgH="3429239" progId="PowerPoint.Slide.12">
                  <p:embed/>
                </p:oleObj>
              </mc:Choice>
              <mc:Fallback>
                <p:oleObj name="Slide" r:id="rId2" imgW="6096141" imgH="3429239" progId="PowerPoint.Slide.12">
                  <p:embed/>
                  <p:pic>
                    <p:nvPicPr>
                      <p:cNvPr id="2" name="Об'єкт 1">
                        <a:extLst>
                          <a:ext uri="{FF2B5EF4-FFF2-40B4-BE49-F238E27FC236}">
                            <a16:creationId xmlns:a16="http://schemas.microsoft.com/office/drawing/2014/main" id="{2518C409-7ECA-6097-11E2-B1748487E8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30174" y="0"/>
                        <a:ext cx="12322629" cy="6931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29E52A8-8802-8F4F-D24E-9174E4868406}"/>
              </a:ext>
            </a:extLst>
          </p:cNvPr>
          <p:cNvSpPr/>
          <p:nvPr/>
        </p:nvSpPr>
        <p:spPr>
          <a:xfrm>
            <a:off x="356658" y="612949"/>
            <a:ext cx="11548964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Хіба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тепер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я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покладаюся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 людей,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чи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 Бога?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Хіба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я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намагаюся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догодити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людям?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Якби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я і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досі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догоджав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людям, то не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був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би рабом Христа. </a:t>
            </a: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(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Галатів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1:10)</a:t>
            </a:r>
          </a:p>
        </p:txBody>
      </p:sp>
    </p:spTree>
    <p:extLst>
      <p:ext uri="{BB962C8B-B14F-4D97-AF65-F5344CB8AC3E}">
        <p14:creationId xmlns:p14="http://schemas.microsoft.com/office/powerpoint/2010/main" val="38899488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'єкт 1">
            <a:extLst>
              <a:ext uri="{FF2B5EF4-FFF2-40B4-BE49-F238E27FC236}">
                <a16:creationId xmlns:a16="http://schemas.microsoft.com/office/drawing/2014/main" id="{2518C409-7ECA-6097-11E2-B1748487E8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204290" cy="696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6096141" imgH="3429239" progId="PowerPoint.Slide.12">
                  <p:embed/>
                </p:oleObj>
              </mc:Choice>
              <mc:Fallback>
                <p:oleObj name="Slide" r:id="rId2" imgW="6096141" imgH="3429239" progId="PowerPoint.Slide.12">
                  <p:embed/>
                  <p:pic>
                    <p:nvPicPr>
                      <p:cNvPr id="2" name="Об'єкт 1">
                        <a:extLst>
                          <a:ext uri="{FF2B5EF4-FFF2-40B4-BE49-F238E27FC236}">
                            <a16:creationId xmlns:a16="http://schemas.microsoft.com/office/drawing/2014/main" id="{2518C409-7ECA-6097-11E2-B1748487E8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204290" cy="69691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314F7628-58AB-EBF5-D193-0A11AE023D97}"/>
              </a:ext>
            </a:extLst>
          </p:cNvPr>
          <p:cNvSpPr/>
          <p:nvPr/>
        </p:nvSpPr>
        <p:spPr>
          <a:xfrm>
            <a:off x="7631435" y="258197"/>
            <a:ext cx="4355735" cy="97539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2300"/>
              </a:lnSpc>
            </a:pPr>
            <a:r>
              <a:rPr lang="uk-UA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Наповнюйся Духом через </a:t>
            </a:r>
          </a:p>
          <a:p>
            <a:pPr algn="ctr">
              <a:lnSpc>
                <a:spcPts val="2000"/>
              </a:lnSpc>
            </a:pPr>
            <a:r>
              <a:rPr lang="uk-UA" sz="2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випробування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52231E4C-D495-671A-280A-1D88A521D355}"/>
              </a:ext>
            </a:extLst>
          </p:cNvPr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uk-UA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25226564-A935-43DD-5D18-86DA8156D739}"/>
              </a:ext>
            </a:extLst>
          </p:cNvPr>
          <p:cNvSpPr/>
          <p:nvPr/>
        </p:nvSpPr>
        <p:spPr>
          <a:xfrm>
            <a:off x="591735" y="1209572"/>
            <a:ext cx="10823797" cy="19794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4800"/>
              </a:lnSpc>
            </a:pPr>
            <a:r>
              <a:rPr lang="uk-UA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Що допоможе нам пройти </a:t>
            </a:r>
          </a:p>
          <a:p>
            <a:pPr algn="ctr">
              <a:lnSpc>
                <a:spcPts val="4800"/>
              </a:lnSpc>
            </a:pPr>
            <a:r>
              <a:rPr lang="uk-UA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випробування в сфері залежності </a:t>
            </a:r>
          </a:p>
          <a:p>
            <a:pPr algn="ctr">
              <a:lnSpc>
                <a:spcPts val="4800"/>
              </a:lnSpc>
            </a:pPr>
            <a:r>
              <a:rPr lang="uk-UA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від думок інших: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083F2481-9AE8-9EE5-C540-EDA6A0E4BE47}"/>
              </a:ext>
            </a:extLst>
          </p:cNvPr>
          <p:cNvSpPr/>
          <p:nvPr/>
        </p:nvSpPr>
        <p:spPr>
          <a:xfrm>
            <a:off x="365091" y="3236754"/>
            <a:ext cx="1162207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Font typeface="+mj-lt"/>
              <a:buAutoNum type="arabicPeriod" startAt="2"/>
            </a:pPr>
            <a:r>
              <a:rPr lang="uk-UA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Віра в те, що Бог, а не людина є джерелом забезпечення нас всім необхідним</a:t>
            </a:r>
          </a:p>
        </p:txBody>
      </p:sp>
    </p:spTree>
    <p:extLst>
      <p:ext uri="{BB962C8B-B14F-4D97-AF65-F5344CB8AC3E}">
        <p14:creationId xmlns:p14="http://schemas.microsoft.com/office/powerpoint/2010/main" val="10224431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'єкт 1">
            <a:extLst>
              <a:ext uri="{FF2B5EF4-FFF2-40B4-BE49-F238E27FC236}">
                <a16:creationId xmlns:a16="http://schemas.microsoft.com/office/drawing/2014/main" id="{2518C409-7ECA-6097-11E2-B1748487E8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30174" y="0"/>
          <a:ext cx="12322629" cy="6931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6096141" imgH="3429239" progId="PowerPoint.Slide.12">
                  <p:embed/>
                </p:oleObj>
              </mc:Choice>
              <mc:Fallback>
                <p:oleObj name="Slide" r:id="rId2" imgW="6096141" imgH="3429239" progId="PowerPoint.Slide.12">
                  <p:embed/>
                  <p:pic>
                    <p:nvPicPr>
                      <p:cNvPr id="2" name="Об'єкт 1">
                        <a:extLst>
                          <a:ext uri="{FF2B5EF4-FFF2-40B4-BE49-F238E27FC236}">
                            <a16:creationId xmlns:a16="http://schemas.microsoft.com/office/drawing/2014/main" id="{2518C409-7ECA-6097-11E2-B1748487E8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30174" y="0"/>
                        <a:ext cx="12322629" cy="6931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29E52A8-8802-8F4F-D24E-9174E4868406}"/>
              </a:ext>
            </a:extLst>
          </p:cNvPr>
          <p:cNvSpPr/>
          <p:nvPr/>
        </p:nvSpPr>
        <p:spPr>
          <a:xfrm>
            <a:off x="356658" y="1487156"/>
            <a:ext cx="1154896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Він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додав: Тому Я сказав вам,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що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ніхто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не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може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прийти до Мене,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якщо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йому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не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було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дано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[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Мого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Отця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(Івана.6:65)</a:t>
            </a:r>
          </a:p>
        </p:txBody>
      </p:sp>
    </p:spTree>
    <p:extLst>
      <p:ext uri="{BB962C8B-B14F-4D97-AF65-F5344CB8AC3E}">
        <p14:creationId xmlns:p14="http://schemas.microsoft.com/office/powerpoint/2010/main" val="11050506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'єкт 1">
            <a:extLst>
              <a:ext uri="{FF2B5EF4-FFF2-40B4-BE49-F238E27FC236}">
                <a16:creationId xmlns:a16="http://schemas.microsoft.com/office/drawing/2014/main" id="{2518C409-7ECA-6097-11E2-B1748487E8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204290" cy="696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6096141" imgH="3429239" progId="PowerPoint.Slide.12">
                  <p:embed/>
                </p:oleObj>
              </mc:Choice>
              <mc:Fallback>
                <p:oleObj name="Slide" r:id="rId2" imgW="6096141" imgH="3429239" progId="PowerPoint.Slide.12">
                  <p:embed/>
                  <p:pic>
                    <p:nvPicPr>
                      <p:cNvPr id="2" name="Об'єкт 1">
                        <a:extLst>
                          <a:ext uri="{FF2B5EF4-FFF2-40B4-BE49-F238E27FC236}">
                            <a16:creationId xmlns:a16="http://schemas.microsoft.com/office/drawing/2014/main" id="{2518C409-7ECA-6097-11E2-B1748487E8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204290" cy="69691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314F7628-58AB-EBF5-D193-0A11AE023D97}"/>
              </a:ext>
            </a:extLst>
          </p:cNvPr>
          <p:cNvSpPr/>
          <p:nvPr/>
        </p:nvSpPr>
        <p:spPr>
          <a:xfrm>
            <a:off x="7631435" y="258197"/>
            <a:ext cx="4355735" cy="97539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2300"/>
              </a:lnSpc>
            </a:pPr>
            <a:r>
              <a:rPr lang="uk-UA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Наповнюйся Духом через </a:t>
            </a:r>
          </a:p>
          <a:p>
            <a:pPr algn="ctr">
              <a:lnSpc>
                <a:spcPts val="2000"/>
              </a:lnSpc>
            </a:pPr>
            <a:r>
              <a:rPr lang="uk-UA" sz="2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випробування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52231E4C-D495-671A-280A-1D88A521D355}"/>
              </a:ext>
            </a:extLst>
          </p:cNvPr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uk-UA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25226564-A935-43DD-5D18-86DA8156D739}"/>
              </a:ext>
            </a:extLst>
          </p:cNvPr>
          <p:cNvSpPr/>
          <p:nvPr/>
        </p:nvSpPr>
        <p:spPr>
          <a:xfrm>
            <a:off x="591735" y="1209572"/>
            <a:ext cx="10823797" cy="19794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4800"/>
              </a:lnSpc>
            </a:pPr>
            <a:r>
              <a:rPr lang="uk-UA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Що допоможе нам пройти </a:t>
            </a:r>
          </a:p>
          <a:p>
            <a:pPr algn="ctr">
              <a:lnSpc>
                <a:spcPts val="4800"/>
              </a:lnSpc>
            </a:pPr>
            <a:r>
              <a:rPr lang="uk-UA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випробування в сфері залежності </a:t>
            </a:r>
          </a:p>
          <a:p>
            <a:pPr algn="ctr">
              <a:lnSpc>
                <a:spcPts val="4800"/>
              </a:lnSpc>
            </a:pPr>
            <a:r>
              <a:rPr lang="uk-UA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від думок інших: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083F2481-9AE8-9EE5-C540-EDA6A0E4BE47}"/>
              </a:ext>
            </a:extLst>
          </p:cNvPr>
          <p:cNvSpPr/>
          <p:nvPr/>
        </p:nvSpPr>
        <p:spPr>
          <a:xfrm>
            <a:off x="365091" y="3236754"/>
            <a:ext cx="1162207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Font typeface="+mj-lt"/>
              <a:buAutoNum type="arabicPeriod" startAt="3"/>
            </a:pPr>
            <a:r>
              <a:rPr lang="uk-UA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Пошук у Бога підтримки, з терпінням проходити часи несприйняття та осудження</a:t>
            </a:r>
          </a:p>
        </p:txBody>
      </p:sp>
    </p:spTree>
    <p:extLst>
      <p:ext uri="{BB962C8B-B14F-4D97-AF65-F5344CB8AC3E}">
        <p14:creationId xmlns:p14="http://schemas.microsoft.com/office/powerpoint/2010/main" val="1771586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'єкт 1">
            <a:extLst>
              <a:ext uri="{FF2B5EF4-FFF2-40B4-BE49-F238E27FC236}">
                <a16:creationId xmlns:a16="http://schemas.microsoft.com/office/drawing/2014/main" id="{2518C409-7ECA-6097-11E2-B1748487E8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675495"/>
              </p:ext>
            </p:extLst>
          </p:nvPr>
        </p:nvGraphicFramePr>
        <p:xfrm>
          <a:off x="0" y="10258"/>
          <a:ext cx="12322629" cy="6931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6096141" imgH="3429239" progId="PowerPoint.Slide.12">
                  <p:embed/>
                </p:oleObj>
              </mc:Choice>
              <mc:Fallback>
                <p:oleObj name="Slide" r:id="rId2" imgW="6096141" imgH="3429239" progId="PowerPoint.Slide.12">
                  <p:embed/>
                  <p:pic>
                    <p:nvPicPr>
                      <p:cNvPr id="2" name="Об'єкт 1">
                        <a:extLst>
                          <a:ext uri="{FF2B5EF4-FFF2-40B4-BE49-F238E27FC236}">
                            <a16:creationId xmlns:a16="http://schemas.microsoft.com/office/drawing/2014/main" id="{2518C409-7ECA-6097-11E2-B1748487E8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10258"/>
                        <a:ext cx="12322629" cy="6931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29E52A8-8802-8F4F-D24E-9174E4868406}"/>
              </a:ext>
            </a:extLst>
          </p:cNvPr>
          <p:cNvSpPr/>
          <p:nvPr/>
        </p:nvSpPr>
        <p:spPr>
          <a:xfrm>
            <a:off x="252017" y="1146783"/>
            <a:ext cx="11818594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АМБІЦІЙНІСТЬ – </a:t>
            </a:r>
            <a:r>
              <a:rPr lang="uk-UA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 особливість характеру</a:t>
            </a:r>
            <a:r>
              <a:rPr lang="uk-UA" sz="5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який </a:t>
            </a:r>
            <a:r>
              <a:rPr lang="uk-UA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виявляється у сильному бажанні досягати успіху, встановлювати високі цілі та докладати зусиль для їх досягнення</a:t>
            </a:r>
            <a:endParaRPr lang="uk-UA" sz="540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02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'єкт 1">
            <a:extLst>
              <a:ext uri="{FF2B5EF4-FFF2-40B4-BE49-F238E27FC236}">
                <a16:creationId xmlns:a16="http://schemas.microsoft.com/office/drawing/2014/main" id="{2518C409-7ECA-6097-11E2-B1748487E8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-19887"/>
          <a:ext cx="12322629" cy="6931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6096141" imgH="3429239" progId="PowerPoint.Slide.12">
                  <p:embed/>
                </p:oleObj>
              </mc:Choice>
              <mc:Fallback>
                <p:oleObj name="Slide" r:id="rId2" imgW="6096141" imgH="3429239" progId="PowerPoint.Slide.12">
                  <p:embed/>
                  <p:pic>
                    <p:nvPicPr>
                      <p:cNvPr id="2" name="Об'єкт 1">
                        <a:extLst>
                          <a:ext uri="{FF2B5EF4-FFF2-40B4-BE49-F238E27FC236}">
                            <a16:creationId xmlns:a16="http://schemas.microsoft.com/office/drawing/2014/main" id="{2518C409-7ECA-6097-11E2-B1748487E8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-19887"/>
                        <a:ext cx="12322629" cy="6931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29E52A8-8802-8F4F-D24E-9174E4868406}"/>
              </a:ext>
            </a:extLst>
          </p:cNvPr>
          <p:cNvSpPr/>
          <p:nvPr/>
        </p:nvSpPr>
        <p:spPr>
          <a:xfrm>
            <a:off x="401934" y="1659249"/>
            <a:ext cx="1181859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Ісус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знаючи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що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вони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мають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намір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прийти,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взяти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й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проголосити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Його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Царем,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відійшов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знову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Сам на гору. </a:t>
            </a: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Івана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6:15</a:t>
            </a:r>
          </a:p>
        </p:txBody>
      </p:sp>
    </p:spTree>
    <p:extLst>
      <p:ext uri="{BB962C8B-B14F-4D97-AF65-F5344CB8AC3E}">
        <p14:creationId xmlns:p14="http://schemas.microsoft.com/office/powerpoint/2010/main" val="1252345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'єкт 1">
            <a:extLst>
              <a:ext uri="{FF2B5EF4-FFF2-40B4-BE49-F238E27FC236}">
                <a16:creationId xmlns:a16="http://schemas.microsoft.com/office/drawing/2014/main" id="{2518C409-7ECA-6097-11E2-B1748487E8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-19887"/>
          <a:ext cx="12322629" cy="6931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6096141" imgH="3429239" progId="PowerPoint.Slide.12">
                  <p:embed/>
                </p:oleObj>
              </mc:Choice>
              <mc:Fallback>
                <p:oleObj name="Slide" r:id="rId2" imgW="6096141" imgH="3429239" progId="PowerPoint.Slide.12">
                  <p:embed/>
                  <p:pic>
                    <p:nvPicPr>
                      <p:cNvPr id="2" name="Об'єкт 1">
                        <a:extLst>
                          <a:ext uri="{FF2B5EF4-FFF2-40B4-BE49-F238E27FC236}">
                            <a16:creationId xmlns:a16="http://schemas.microsoft.com/office/drawing/2014/main" id="{2518C409-7ECA-6097-11E2-B1748487E8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-19887"/>
                        <a:ext cx="12322629" cy="6931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29E52A8-8802-8F4F-D24E-9174E4868406}"/>
              </a:ext>
            </a:extLst>
          </p:cNvPr>
          <p:cNvSpPr/>
          <p:nvPr/>
        </p:nvSpPr>
        <p:spPr>
          <a:xfrm>
            <a:off x="388478" y="-19887"/>
            <a:ext cx="11803522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 Як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наблизився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Він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до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підніжжя</a:t>
            </a:r>
            <a:endParaRPr lang="ru-RU" sz="5400" i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Оливної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гори,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багато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учнів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почали з</a:t>
            </a: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радістю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хвалити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Бога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гучним</a:t>
            </a:r>
            <a:endParaRPr lang="ru-RU" sz="5400" i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голосом за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всі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чудеса,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які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побачили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вигукуючи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Благословенний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Цар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Який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іде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Ім’я</a:t>
            </a:r>
            <a:endParaRPr lang="ru-RU" sz="5400" i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Господнє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Мир на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небі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і слава на</a:t>
            </a: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висотах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                       Луки 19:37-40</a:t>
            </a:r>
          </a:p>
        </p:txBody>
      </p:sp>
    </p:spTree>
    <p:extLst>
      <p:ext uri="{BB962C8B-B14F-4D97-AF65-F5344CB8AC3E}">
        <p14:creationId xmlns:p14="http://schemas.microsoft.com/office/powerpoint/2010/main" val="2047335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'єкт 1">
            <a:extLst>
              <a:ext uri="{FF2B5EF4-FFF2-40B4-BE49-F238E27FC236}">
                <a16:creationId xmlns:a16="http://schemas.microsoft.com/office/drawing/2014/main" id="{2518C409-7ECA-6097-11E2-B1748487E8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-19887"/>
          <a:ext cx="12322629" cy="6931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6096141" imgH="3429239" progId="PowerPoint.Slide.12">
                  <p:embed/>
                </p:oleObj>
              </mc:Choice>
              <mc:Fallback>
                <p:oleObj name="Slide" r:id="rId2" imgW="6096141" imgH="3429239" progId="PowerPoint.Slide.12">
                  <p:embed/>
                  <p:pic>
                    <p:nvPicPr>
                      <p:cNvPr id="2" name="Об'єкт 1">
                        <a:extLst>
                          <a:ext uri="{FF2B5EF4-FFF2-40B4-BE49-F238E27FC236}">
                            <a16:creationId xmlns:a16="http://schemas.microsoft.com/office/drawing/2014/main" id="{2518C409-7ECA-6097-11E2-B1748487E8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-19887"/>
                        <a:ext cx="12322629" cy="6931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29E52A8-8802-8F4F-D24E-9174E4868406}"/>
              </a:ext>
            </a:extLst>
          </p:cNvPr>
          <p:cNvSpPr/>
          <p:nvPr/>
        </p:nvSpPr>
        <p:spPr>
          <a:xfrm>
            <a:off x="259553" y="290230"/>
            <a:ext cx="11803522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39 Та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деякі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фарисеї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з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натовпу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сказали</a:t>
            </a: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Йому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Учителю, заборони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Своїм</a:t>
            </a:r>
            <a:endParaRPr lang="ru-RU" sz="5400" i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учням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 У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відповідь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Він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сказав: Кажу вам,</a:t>
            </a: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коли вони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замовкнуть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кричатиме</a:t>
            </a:r>
            <a:endParaRPr lang="ru-RU" sz="5400" i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каміння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Луки 19:37-40</a:t>
            </a:r>
          </a:p>
        </p:txBody>
      </p:sp>
    </p:spTree>
    <p:extLst>
      <p:ext uri="{BB962C8B-B14F-4D97-AF65-F5344CB8AC3E}">
        <p14:creationId xmlns:p14="http://schemas.microsoft.com/office/powerpoint/2010/main" val="1732182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'єкт 1">
            <a:extLst>
              <a:ext uri="{FF2B5EF4-FFF2-40B4-BE49-F238E27FC236}">
                <a16:creationId xmlns:a16="http://schemas.microsoft.com/office/drawing/2014/main" id="{2518C409-7ECA-6097-11E2-B1748487E8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-19887"/>
          <a:ext cx="12322629" cy="6931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6096141" imgH="3429239" progId="PowerPoint.Slide.12">
                  <p:embed/>
                </p:oleObj>
              </mc:Choice>
              <mc:Fallback>
                <p:oleObj name="Slide" r:id="rId2" imgW="6096141" imgH="3429239" progId="PowerPoint.Slide.12">
                  <p:embed/>
                  <p:pic>
                    <p:nvPicPr>
                      <p:cNvPr id="2" name="Об'єкт 1">
                        <a:extLst>
                          <a:ext uri="{FF2B5EF4-FFF2-40B4-BE49-F238E27FC236}">
                            <a16:creationId xmlns:a16="http://schemas.microsoft.com/office/drawing/2014/main" id="{2518C409-7ECA-6097-11E2-B1748487E8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-19887"/>
                        <a:ext cx="12322629" cy="6931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29E52A8-8802-8F4F-D24E-9174E4868406}"/>
              </a:ext>
            </a:extLst>
          </p:cNvPr>
          <p:cNvSpPr/>
          <p:nvPr/>
        </p:nvSpPr>
        <p:spPr>
          <a:xfrm>
            <a:off x="388478" y="1648139"/>
            <a:ext cx="1180352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Благословенний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Цар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Який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іде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Ім’я</a:t>
            </a:r>
            <a:endParaRPr lang="ru-RU" sz="5400" i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Господнє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Мир на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небі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і слава на</a:t>
            </a:r>
          </a:p>
          <a:p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ru-RU" sz="5400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висотах</a:t>
            </a:r>
            <a:r>
              <a:rPr lang="ru-RU" sz="5400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                       Луки 19:38</a:t>
            </a:r>
          </a:p>
        </p:txBody>
      </p:sp>
    </p:spTree>
    <p:extLst>
      <p:ext uri="{BB962C8B-B14F-4D97-AF65-F5344CB8AC3E}">
        <p14:creationId xmlns:p14="http://schemas.microsoft.com/office/powerpoint/2010/main" val="1581872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'єкт 1">
            <a:extLst>
              <a:ext uri="{FF2B5EF4-FFF2-40B4-BE49-F238E27FC236}">
                <a16:creationId xmlns:a16="http://schemas.microsoft.com/office/drawing/2014/main" id="{2518C409-7ECA-6097-11E2-B1748487E8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538822"/>
              </p:ext>
            </p:extLst>
          </p:nvPr>
        </p:nvGraphicFramePr>
        <p:xfrm>
          <a:off x="-6146" y="0"/>
          <a:ext cx="12204290" cy="696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6096141" imgH="3429239" progId="PowerPoint.Slide.12">
                  <p:embed/>
                </p:oleObj>
              </mc:Choice>
              <mc:Fallback>
                <p:oleObj name="Slide" r:id="rId2" imgW="6096141" imgH="3429239" progId="PowerPoint.Slide.12">
                  <p:embed/>
                  <p:pic>
                    <p:nvPicPr>
                      <p:cNvPr id="2" name="Об'єкт 1">
                        <a:extLst>
                          <a:ext uri="{FF2B5EF4-FFF2-40B4-BE49-F238E27FC236}">
                            <a16:creationId xmlns:a16="http://schemas.microsoft.com/office/drawing/2014/main" id="{2518C409-7ECA-6097-11E2-B1748487E8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6146" y="0"/>
                        <a:ext cx="12204290" cy="69691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314F7628-58AB-EBF5-D193-0A11AE023D97}"/>
              </a:ext>
            </a:extLst>
          </p:cNvPr>
          <p:cNvSpPr/>
          <p:nvPr/>
        </p:nvSpPr>
        <p:spPr>
          <a:xfrm>
            <a:off x="7631435" y="258197"/>
            <a:ext cx="4355735" cy="97539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2300"/>
              </a:lnSpc>
            </a:pPr>
            <a:r>
              <a:rPr lang="uk-UA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Наповнюйся Духом через </a:t>
            </a:r>
          </a:p>
          <a:p>
            <a:pPr algn="ctr">
              <a:lnSpc>
                <a:spcPts val="2000"/>
              </a:lnSpc>
            </a:pPr>
            <a:r>
              <a:rPr lang="uk-UA" sz="2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випробування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52231E4C-D495-671A-280A-1D88A521D355}"/>
              </a:ext>
            </a:extLst>
          </p:cNvPr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uk-UA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25226564-A935-43DD-5D18-86DA8156D739}"/>
              </a:ext>
            </a:extLst>
          </p:cNvPr>
          <p:cNvSpPr/>
          <p:nvPr/>
        </p:nvSpPr>
        <p:spPr>
          <a:xfrm>
            <a:off x="404188" y="1332231"/>
            <a:ext cx="1119890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u="sng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Три ознаки его амбіційності</a:t>
            </a:r>
            <a:r>
              <a:rPr lang="uk-UA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083F2481-9AE8-9EE5-C540-EDA6A0E4BE47}"/>
              </a:ext>
            </a:extLst>
          </p:cNvPr>
          <p:cNvSpPr/>
          <p:nvPr/>
        </p:nvSpPr>
        <p:spPr>
          <a:xfrm>
            <a:off x="550221" y="2392549"/>
            <a:ext cx="1143694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AutoNum type="arabicPeriod"/>
            </a:pPr>
            <a:r>
              <a:rPr lang="uk-UA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Черезмірне фокусування на особистих досягненнях в порівнянні з іншими </a:t>
            </a:r>
            <a:endParaRPr lang="uk-UA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49816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ирода">
  <a:themeElements>
    <a:clrScheme name="Рухомий рядок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Природа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рирод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651</TotalTime>
  <Words>1005</Words>
  <Application>Microsoft Office PowerPoint</Application>
  <PresentationFormat>Широкий екран</PresentationFormat>
  <Paragraphs>145</Paragraphs>
  <Slides>35</Slides>
  <Notes>0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35</vt:i4>
      </vt:variant>
    </vt:vector>
  </HeadingPairs>
  <TitlesOfParts>
    <vt:vector size="40" baseType="lpstr">
      <vt:lpstr>Arial</vt:lpstr>
      <vt:lpstr>Calibri</vt:lpstr>
      <vt:lpstr>Garamond</vt:lpstr>
      <vt:lpstr>Природа</vt:lpstr>
      <vt:lpstr>Slide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Сергей Гуцуляк</dc:creator>
  <cp:lastModifiedBy>Сергей Гуцуляк</cp:lastModifiedBy>
  <cp:revision>1</cp:revision>
  <dcterms:created xsi:type="dcterms:W3CDTF">2023-02-25T14:25:53Z</dcterms:created>
  <dcterms:modified xsi:type="dcterms:W3CDTF">2023-05-27T19:28:27Z</dcterms:modified>
</cp:coreProperties>
</file>