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2" r:id="rId2"/>
    <p:sldId id="309" r:id="rId3"/>
    <p:sldId id="275" r:id="rId4"/>
    <p:sldId id="311" r:id="rId5"/>
    <p:sldId id="308" r:id="rId6"/>
    <p:sldId id="312" r:id="rId7"/>
    <p:sldId id="310" r:id="rId8"/>
    <p:sldId id="313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314" r:id="rId17"/>
    <p:sldId id="315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583C1-A48B-49D7-8CD6-EA5ADD1E3F06}" type="datetimeFigureOut">
              <a:rPr lang="ru-RU" smtClean="0"/>
              <a:t>11.01.2020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A01EC-2FBD-40F3-9B3E-FA7751F909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14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343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05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503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497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914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915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7556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897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44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9444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69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014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080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02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928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5A01EC-2FBD-40F3-9B3E-FA7751F9096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2405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38412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04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8742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643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406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449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8011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3936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4361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2359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255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613E2-41D0-4E4E-B2C8-2BCF9BD9F3D0}" type="datetimeFigureOut">
              <a:rPr lang="uk-UA" smtClean="0"/>
              <a:t>11.01.2020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C2CD6-0E09-430E-9889-6B70E2210C4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48175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Честность в работе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Рост в навыках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9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Честность в работе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Рост в навыках</a:t>
            </a:r>
          </a:p>
          <a:p>
            <a:pPr marL="857250" indent="-857250">
              <a:buFontTx/>
              <a:buChar char="-"/>
            </a:pPr>
            <a:r>
              <a:rPr lang="ru-RU" sz="4400" i="1" dirty="0">
                <a:solidFill>
                  <a:schemeClr val="bg1"/>
                </a:solidFill>
              </a:rPr>
              <a:t>Формирование ценностей коллектива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4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Честность в работе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Рост в навыках</a:t>
            </a:r>
          </a:p>
          <a:p>
            <a:pPr marL="857250" indent="-857250">
              <a:buFontTx/>
              <a:buChar char="-"/>
            </a:pPr>
            <a:r>
              <a:rPr lang="ru-RU" sz="4400" i="1" dirty="0">
                <a:solidFill>
                  <a:schemeClr val="bg1"/>
                </a:solidFill>
              </a:rPr>
              <a:t>Формирование ценностей коллектива</a:t>
            </a:r>
            <a:endParaRPr lang="ru-RU" sz="4400" i="1" dirty="0" smtClean="0">
              <a:solidFill>
                <a:schemeClr val="bg1"/>
              </a:solidFill>
            </a:endParaRP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Влияние на людей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8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Честность в работе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Рост в навыках</a:t>
            </a:r>
          </a:p>
          <a:p>
            <a:pPr marL="857250" indent="-857250">
              <a:buFontTx/>
              <a:buChar char="-"/>
            </a:pPr>
            <a:r>
              <a:rPr lang="ru-RU" sz="4400" i="1" dirty="0">
                <a:solidFill>
                  <a:schemeClr val="bg1"/>
                </a:solidFill>
              </a:rPr>
              <a:t>Формирование ценностей коллектива</a:t>
            </a:r>
            <a:endParaRPr lang="ru-RU" sz="4400" i="1" dirty="0" smtClean="0">
              <a:solidFill>
                <a:schemeClr val="bg1"/>
              </a:solidFill>
            </a:endParaRP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Влияние на людей</a:t>
            </a:r>
          </a:p>
          <a:p>
            <a:pPr marL="857250" indent="-857250">
              <a:buFontTx/>
              <a:buChar char="-"/>
            </a:pPr>
            <a:r>
              <a:rPr lang="ru-RU" sz="4400" i="1" dirty="0">
                <a:solidFill>
                  <a:schemeClr val="bg1"/>
                </a:solidFill>
              </a:rPr>
              <a:t>Формирование отношений в коллективе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37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Честность в работе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Рост в навыках</a:t>
            </a:r>
          </a:p>
          <a:p>
            <a:pPr marL="857250" indent="-857250">
              <a:buFontTx/>
              <a:buChar char="-"/>
            </a:pPr>
            <a:r>
              <a:rPr lang="ru-RU" sz="4400" i="1" dirty="0">
                <a:solidFill>
                  <a:schemeClr val="bg1"/>
                </a:solidFill>
              </a:rPr>
              <a:t>Формирование ценностей коллектива</a:t>
            </a:r>
            <a:endParaRPr lang="ru-RU" sz="4400" i="1" dirty="0" smtClean="0">
              <a:solidFill>
                <a:schemeClr val="bg1"/>
              </a:solidFill>
            </a:endParaRP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Влияние на людей</a:t>
            </a:r>
          </a:p>
          <a:p>
            <a:pPr marL="857250" indent="-857250">
              <a:buFontTx/>
              <a:buChar char="-"/>
            </a:pPr>
            <a:r>
              <a:rPr lang="ru-RU" sz="4400" i="1" dirty="0">
                <a:solidFill>
                  <a:schemeClr val="bg1"/>
                </a:solidFill>
              </a:rPr>
              <a:t>Формирование отношений в коллективе</a:t>
            </a:r>
            <a:endParaRPr lang="ru-RU" sz="4400" i="1" dirty="0" smtClean="0">
              <a:solidFill>
                <a:schemeClr val="bg1"/>
              </a:solidFill>
            </a:endParaRP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Отношение к деньгам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59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Честность в работе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Рост в навыках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Формирование ценностей коллектива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Влияние на людей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Формирование отношений в коллективе</a:t>
            </a:r>
            <a:endParaRPr lang="ru-RU" sz="4400" i="1" dirty="0" smtClean="0">
              <a:solidFill>
                <a:schemeClr val="bg1"/>
              </a:solidFill>
            </a:endParaRP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Отношение к деньгам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Благодарное сердце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9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7200" dirty="0" smtClean="0">
              <a:solidFill>
                <a:schemeClr val="bg1"/>
              </a:solidFill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</a:rPr>
              <a:t>Прославление Бога в успехе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19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7200" dirty="0" smtClean="0">
              <a:solidFill>
                <a:schemeClr val="bg1"/>
              </a:solidFill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</a:rPr>
              <a:t>Прославление Бога в трудностях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6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9000" dirty="0" smtClean="0">
              <a:solidFill>
                <a:schemeClr val="bg1"/>
              </a:solidFill>
            </a:endParaRPr>
          </a:p>
          <a:p>
            <a:pPr algn="ctr"/>
            <a:r>
              <a:rPr lang="ru-RU" sz="9000" dirty="0" smtClean="0">
                <a:solidFill>
                  <a:schemeClr val="bg1"/>
                </a:solidFill>
              </a:rPr>
              <a:t>Жизнь прославляющая </a:t>
            </a:r>
            <a:r>
              <a:rPr lang="ru-RU" sz="9000" dirty="0" smtClean="0">
                <a:solidFill>
                  <a:schemeClr val="bg1"/>
                </a:solidFill>
              </a:rPr>
              <a:t>Б</a:t>
            </a:r>
            <a:r>
              <a:rPr lang="ru-RU" sz="9000" dirty="0" smtClean="0">
                <a:solidFill>
                  <a:schemeClr val="bg1"/>
                </a:solidFill>
              </a:rPr>
              <a:t>ога</a:t>
            </a:r>
            <a:endParaRPr lang="ru-RU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00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7200" dirty="0" smtClean="0">
              <a:solidFill>
                <a:schemeClr val="bg1"/>
              </a:solidFill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</a:rPr>
              <a:t>Прославление Бога в отношениях с друг другом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2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</a:rPr>
              <a:t>"Тем прославится Отец Мой, если вы принесете много плода и будете Моими учениками."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6600" i="1" dirty="0" smtClean="0">
                <a:solidFill>
                  <a:schemeClr val="bg1"/>
                </a:solidFill>
              </a:rPr>
              <a:t>(Ин. 15:8)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8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</a:rPr>
              <a:t>"По тому узнают все, что вы Мои ученики, если будете иметь любовь между собою."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6600" i="1" dirty="0" smtClean="0">
                <a:solidFill>
                  <a:schemeClr val="bg1"/>
                </a:solidFill>
              </a:rPr>
              <a:t>(Ин. 13:35)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6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7200" dirty="0" smtClean="0">
              <a:solidFill>
                <a:schemeClr val="bg1"/>
              </a:solidFill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</a:rPr>
              <a:t>Прославление Бога в труде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20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</a:rPr>
              <a:t>"Итак, едите ли, пьете ли, или иное что делаете, все делайте в славу Божию"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/>
            <a:r>
              <a:rPr lang="ru-RU" sz="6600" i="1" dirty="0" smtClean="0">
                <a:solidFill>
                  <a:schemeClr val="bg1"/>
                </a:solidFill>
              </a:rPr>
              <a:t>(1Кор. 10:31)</a:t>
            </a:r>
            <a:endParaRPr lang="ru-RU" sz="66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4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8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768221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Подчинение</a:t>
            </a:r>
          </a:p>
          <a:p>
            <a:pPr marL="857250" indent="-857250">
              <a:buFontTx/>
              <a:buChar char="-"/>
            </a:pPr>
            <a:r>
              <a:rPr lang="ru-RU" sz="4400" i="1" dirty="0" smtClean="0">
                <a:solidFill>
                  <a:schemeClr val="bg1"/>
                </a:solidFill>
              </a:rPr>
              <a:t>Честность в работе</a:t>
            </a:r>
            <a:endParaRPr lang="ru-RU" sz="4400" i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146" y="6183868"/>
            <a:ext cx="3360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cap="all" dirty="0" smtClean="0">
                <a:solidFill>
                  <a:srgbClr val="FFC000"/>
                </a:solidFill>
              </a:rPr>
              <a:t>Жизнь прославляющая Бога</a:t>
            </a:r>
            <a:endParaRPr lang="ru-RU" i="1" cap="all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4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247</Words>
  <Application>Microsoft Office PowerPoint</Application>
  <PresentationFormat>Широкоэкранный</PresentationFormat>
  <Paragraphs>84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Valera Popov</dc:creator>
  <cp:lastModifiedBy>Admin</cp:lastModifiedBy>
  <cp:revision>32</cp:revision>
  <dcterms:created xsi:type="dcterms:W3CDTF">2018-05-12T14:07:56Z</dcterms:created>
  <dcterms:modified xsi:type="dcterms:W3CDTF">2020-01-11T17:55:19Z</dcterms:modified>
</cp:coreProperties>
</file>