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62" r:id="rId2"/>
    <p:sldId id="265" r:id="rId3"/>
    <p:sldId id="301" r:id="rId4"/>
    <p:sldId id="289" r:id="rId5"/>
    <p:sldId id="303" r:id="rId6"/>
    <p:sldId id="287" r:id="rId7"/>
    <p:sldId id="290" r:id="rId8"/>
    <p:sldId id="305" r:id="rId9"/>
    <p:sldId id="311" r:id="rId10"/>
    <p:sldId id="314" r:id="rId11"/>
    <p:sldId id="315" r:id="rId12"/>
    <p:sldId id="306" r:id="rId13"/>
    <p:sldId id="334" r:id="rId14"/>
    <p:sldId id="307" r:id="rId15"/>
    <p:sldId id="316" r:id="rId16"/>
    <p:sldId id="309" r:id="rId17"/>
    <p:sldId id="317" r:id="rId18"/>
    <p:sldId id="292" r:id="rId19"/>
    <p:sldId id="293" r:id="rId20"/>
    <p:sldId id="285" r:id="rId21"/>
    <p:sldId id="294" r:id="rId22"/>
    <p:sldId id="310" r:id="rId23"/>
    <p:sldId id="335" r:id="rId24"/>
    <p:sldId id="318" r:id="rId25"/>
    <p:sldId id="319" r:id="rId26"/>
    <p:sldId id="320" r:id="rId27"/>
    <p:sldId id="321" r:id="rId28"/>
    <p:sldId id="323" r:id="rId29"/>
    <p:sldId id="331" r:id="rId30"/>
    <p:sldId id="330" r:id="rId31"/>
    <p:sldId id="322" r:id="rId32"/>
    <p:sldId id="324" r:id="rId33"/>
    <p:sldId id="332" r:id="rId34"/>
    <p:sldId id="304" r:id="rId35"/>
    <p:sldId id="325" r:id="rId36"/>
    <p:sldId id="333" r:id="rId37"/>
    <p:sldId id="326" r:id="rId38"/>
    <p:sldId id="327" r:id="rId39"/>
    <p:sldId id="302" r:id="rId4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03F8D8C-8CBA-441C-9CEB-5B2307433314}">
          <p14:sldIdLst>
            <p14:sldId id="262"/>
          </p14:sldIdLst>
        </p14:section>
        <p14:section name="Вступление" id="{7A8ACBC3-9E9B-4AFF-B18D-96F748B57212}">
          <p14:sldIdLst>
            <p14:sldId id="265"/>
            <p14:sldId id="301"/>
          </p14:sldIdLst>
        </p14:section>
        <p14:section name="Основная часть" id="{8999D518-FE24-478E-A245-293429E2231E}">
          <p14:sldIdLst>
            <p14:sldId id="289"/>
            <p14:sldId id="303"/>
            <p14:sldId id="287"/>
            <p14:sldId id="290"/>
            <p14:sldId id="305"/>
            <p14:sldId id="311"/>
            <p14:sldId id="314"/>
            <p14:sldId id="315"/>
            <p14:sldId id="306"/>
            <p14:sldId id="334"/>
            <p14:sldId id="307"/>
            <p14:sldId id="316"/>
            <p14:sldId id="309"/>
            <p14:sldId id="317"/>
            <p14:sldId id="292"/>
            <p14:sldId id="293"/>
            <p14:sldId id="285"/>
            <p14:sldId id="294"/>
            <p14:sldId id="310"/>
            <p14:sldId id="335"/>
            <p14:sldId id="318"/>
            <p14:sldId id="319"/>
            <p14:sldId id="320"/>
            <p14:sldId id="321"/>
            <p14:sldId id="323"/>
            <p14:sldId id="331"/>
            <p14:sldId id="330"/>
            <p14:sldId id="322"/>
            <p14:sldId id="324"/>
            <p14:sldId id="332"/>
            <p14:sldId id="304"/>
            <p14:sldId id="325"/>
            <p14:sldId id="333"/>
            <p14:sldId id="326"/>
            <p14:sldId id="327"/>
            <p14:sldId id="302"/>
          </p14:sldIdLst>
        </p14:section>
        <p14:section name="Конец" id="{B1669D85-47CC-4E30-9207-05EFEA5BCC34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52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14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1FD80D-1465-4861-B343-CAEF6A85801A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DEEC9F3B-45F3-499F-AAA9-2A1C9F4BD501}">
      <dgm:prSet phldrT="[Текст]"/>
      <dgm:spPr/>
      <dgm:t>
        <a:bodyPr/>
        <a:lstStyle/>
        <a:p>
          <a:endParaRPr lang="ru-RU" dirty="0"/>
        </a:p>
      </dgm:t>
    </dgm:pt>
    <dgm:pt modelId="{C50C1F10-34AF-4A8F-B471-FB706E2ABD03}" type="parTrans" cxnId="{9118EC11-2181-472B-8D89-51B25B24F086}">
      <dgm:prSet/>
      <dgm:spPr/>
      <dgm:t>
        <a:bodyPr/>
        <a:lstStyle/>
        <a:p>
          <a:endParaRPr lang="ru-RU"/>
        </a:p>
      </dgm:t>
    </dgm:pt>
    <dgm:pt modelId="{96BF94CE-B505-451A-A686-34D0668E43D7}" type="sibTrans" cxnId="{9118EC11-2181-472B-8D89-51B25B24F086}">
      <dgm:prSet/>
      <dgm:spPr/>
      <dgm:t>
        <a:bodyPr/>
        <a:lstStyle/>
        <a:p>
          <a:endParaRPr lang="ru-RU"/>
        </a:p>
      </dgm:t>
    </dgm:pt>
    <dgm:pt modelId="{03FDDB6F-6936-4B2F-ADC0-692BD9F33837}">
      <dgm:prSet phldrT="[Текст]"/>
      <dgm:spPr/>
      <dgm:t>
        <a:bodyPr/>
        <a:lstStyle/>
        <a:p>
          <a:endParaRPr lang="ru-RU" dirty="0"/>
        </a:p>
      </dgm:t>
    </dgm:pt>
    <dgm:pt modelId="{F4FA991E-FD94-4CE7-8FFC-2F50CBAB0F27}" type="parTrans" cxnId="{353317AA-30CC-4DF5-9B0B-04BC2C3B2524}">
      <dgm:prSet/>
      <dgm:spPr/>
      <dgm:t>
        <a:bodyPr/>
        <a:lstStyle/>
        <a:p>
          <a:endParaRPr lang="ru-RU"/>
        </a:p>
      </dgm:t>
    </dgm:pt>
    <dgm:pt modelId="{737FF52D-648E-42AB-9992-17161F9A9CD1}" type="sibTrans" cxnId="{353317AA-30CC-4DF5-9B0B-04BC2C3B2524}">
      <dgm:prSet/>
      <dgm:spPr/>
      <dgm:t>
        <a:bodyPr/>
        <a:lstStyle/>
        <a:p>
          <a:endParaRPr lang="ru-RU"/>
        </a:p>
      </dgm:t>
    </dgm:pt>
    <dgm:pt modelId="{16B6BE08-F04F-4436-BD16-9F6526582E01}">
      <dgm:prSet phldrT="[Текст]"/>
      <dgm:spPr/>
      <dgm:t>
        <a:bodyPr/>
        <a:lstStyle/>
        <a:p>
          <a:endParaRPr lang="ru-RU" dirty="0"/>
        </a:p>
      </dgm:t>
    </dgm:pt>
    <dgm:pt modelId="{903A5A48-F76C-451F-8901-DD133CD5A3E6}" type="parTrans" cxnId="{9FDA856A-75B6-4C10-A6ED-EC9643E0DB13}">
      <dgm:prSet/>
      <dgm:spPr/>
      <dgm:t>
        <a:bodyPr/>
        <a:lstStyle/>
        <a:p>
          <a:endParaRPr lang="ru-RU"/>
        </a:p>
      </dgm:t>
    </dgm:pt>
    <dgm:pt modelId="{8026E91F-6684-4F97-B95E-52EA021D0DDA}" type="sibTrans" cxnId="{9FDA856A-75B6-4C10-A6ED-EC9643E0DB13}">
      <dgm:prSet/>
      <dgm:spPr/>
      <dgm:t>
        <a:bodyPr/>
        <a:lstStyle/>
        <a:p>
          <a:endParaRPr lang="ru-RU"/>
        </a:p>
      </dgm:t>
    </dgm:pt>
    <dgm:pt modelId="{34C227CA-5A8E-4CE5-BD52-479EE80C0DA8}" type="pres">
      <dgm:prSet presAssocID="{011FD80D-1465-4861-B343-CAEF6A85801A}" presName="Name0" presStyleCnt="0">
        <dgm:presLayoutVars>
          <dgm:dir/>
          <dgm:animLvl val="lvl"/>
          <dgm:resizeHandles val="exact"/>
        </dgm:presLayoutVars>
      </dgm:prSet>
      <dgm:spPr/>
    </dgm:pt>
    <dgm:pt modelId="{F3BFCA5F-691F-471B-BB4A-3730A2D7B4A2}" type="pres">
      <dgm:prSet presAssocID="{DEEC9F3B-45F3-499F-AAA9-2A1C9F4BD501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5E6013-EFC8-4D92-A99D-E2877282B0A8}" type="pres">
      <dgm:prSet presAssocID="{96BF94CE-B505-451A-A686-34D0668E43D7}" presName="parTxOnlySpace" presStyleCnt="0"/>
      <dgm:spPr/>
    </dgm:pt>
    <dgm:pt modelId="{26A4EA71-A89D-4CDE-85E5-29A8315F425F}" type="pres">
      <dgm:prSet presAssocID="{03FDDB6F-6936-4B2F-ADC0-692BD9F33837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618948AE-0A6B-4265-ADA0-4D56166E4EDA}" type="pres">
      <dgm:prSet presAssocID="{737FF52D-648E-42AB-9992-17161F9A9CD1}" presName="parTxOnlySpace" presStyleCnt="0"/>
      <dgm:spPr/>
    </dgm:pt>
    <dgm:pt modelId="{B9BDDF30-24E6-4C39-ABDF-2C7744C2DA33}" type="pres">
      <dgm:prSet presAssocID="{16B6BE08-F04F-4436-BD16-9F6526582E01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DA856A-75B6-4C10-A6ED-EC9643E0DB13}" srcId="{011FD80D-1465-4861-B343-CAEF6A85801A}" destId="{16B6BE08-F04F-4436-BD16-9F6526582E01}" srcOrd="2" destOrd="0" parTransId="{903A5A48-F76C-451F-8901-DD133CD5A3E6}" sibTransId="{8026E91F-6684-4F97-B95E-52EA021D0DDA}"/>
    <dgm:cxn modelId="{353317AA-30CC-4DF5-9B0B-04BC2C3B2524}" srcId="{011FD80D-1465-4861-B343-CAEF6A85801A}" destId="{03FDDB6F-6936-4B2F-ADC0-692BD9F33837}" srcOrd="1" destOrd="0" parTransId="{F4FA991E-FD94-4CE7-8FFC-2F50CBAB0F27}" sibTransId="{737FF52D-648E-42AB-9992-17161F9A9CD1}"/>
    <dgm:cxn modelId="{9118EC11-2181-472B-8D89-51B25B24F086}" srcId="{011FD80D-1465-4861-B343-CAEF6A85801A}" destId="{DEEC9F3B-45F3-499F-AAA9-2A1C9F4BD501}" srcOrd="0" destOrd="0" parTransId="{C50C1F10-34AF-4A8F-B471-FB706E2ABD03}" sibTransId="{96BF94CE-B505-451A-A686-34D0668E43D7}"/>
    <dgm:cxn modelId="{35BCBB98-3BDF-4078-B665-6886479AE4DE}" type="presOf" srcId="{011FD80D-1465-4861-B343-CAEF6A85801A}" destId="{34C227CA-5A8E-4CE5-BD52-479EE80C0DA8}" srcOrd="0" destOrd="0" presId="urn:microsoft.com/office/officeart/2005/8/layout/chevron1"/>
    <dgm:cxn modelId="{3F087308-3BB3-44AB-B51F-2758E07C96FB}" type="presOf" srcId="{DEEC9F3B-45F3-499F-AAA9-2A1C9F4BD501}" destId="{F3BFCA5F-691F-471B-BB4A-3730A2D7B4A2}" srcOrd="0" destOrd="0" presId="urn:microsoft.com/office/officeart/2005/8/layout/chevron1"/>
    <dgm:cxn modelId="{723D7740-3B26-4740-B11A-867112E79B25}" type="presOf" srcId="{16B6BE08-F04F-4436-BD16-9F6526582E01}" destId="{B9BDDF30-24E6-4C39-ABDF-2C7744C2DA33}" srcOrd="0" destOrd="0" presId="urn:microsoft.com/office/officeart/2005/8/layout/chevron1"/>
    <dgm:cxn modelId="{DD01162A-C113-4437-B053-AE4746C1E12C}" type="presOf" srcId="{03FDDB6F-6936-4B2F-ADC0-692BD9F33837}" destId="{26A4EA71-A89D-4CDE-85E5-29A8315F425F}" srcOrd="0" destOrd="0" presId="urn:microsoft.com/office/officeart/2005/8/layout/chevron1"/>
    <dgm:cxn modelId="{5D737727-414E-41C0-8BA7-C1A91AF37E5B}" type="presParOf" srcId="{34C227CA-5A8E-4CE5-BD52-479EE80C0DA8}" destId="{F3BFCA5F-691F-471B-BB4A-3730A2D7B4A2}" srcOrd="0" destOrd="0" presId="urn:microsoft.com/office/officeart/2005/8/layout/chevron1"/>
    <dgm:cxn modelId="{FDEA5899-B828-4C38-A83C-EAA0C295C549}" type="presParOf" srcId="{34C227CA-5A8E-4CE5-BD52-479EE80C0DA8}" destId="{BA5E6013-EFC8-4D92-A99D-E2877282B0A8}" srcOrd="1" destOrd="0" presId="urn:microsoft.com/office/officeart/2005/8/layout/chevron1"/>
    <dgm:cxn modelId="{4CEA170A-8BBD-4E2E-B9C5-BF25BD6ADD4D}" type="presParOf" srcId="{34C227CA-5A8E-4CE5-BD52-479EE80C0DA8}" destId="{26A4EA71-A89D-4CDE-85E5-29A8315F425F}" srcOrd="2" destOrd="0" presId="urn:microsoft.com/office/officeart/2005/8/layout/chevron1"/>
    <dgm:cxn modelId="{E9E498C5-3336-481B-8922-7CE5A80B86CE}" type="presParOf" srcId="{34C227CA-5A8E-4CE5-BD52-479EE80C0DA8}" destId="{618948AE-0A6B-4265-ADA0-4D56166E4EDA}" srcOrd="3" destOrd="0" presId="urn:microsoft.com/office/officeart/2005/8/layout/chevron1"/>
    <dgm:cxn modelId="{BEE67454-9743-4223-A238-7A63CED03F2D}" type="presParOf" srcId="{34C227CA-5A8E-4CE5-BD52-479EE80C0DA8}" destId="{B9BDDF30-24E6-4C39-ABDF-2C7744C2DA33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1FD80D-1465-4861-B343-CAEF6A85801A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DEEC9F3B-45F3-499F-AAA9-2A1C9F4BD501}">
      <dgm:prSet phldrT="[Текст]"/>
      <dgm:spPr/>
      <dgm:t>
        <a:bodyPr/>
        <a:lstStyle/>
        <a:p>
          <a:endParaRPr lang="ru-RU" dirty="0"/>
        </a:p>
      </dgm:t>
    </dgm:pt>
    <dgm:pt modelId="{C50C1F10-34AF-4A8F-B471-FB706E2ABD03}" type="parTrans" cxnId="{9118EC11-2181-472B-8D89-51B25B24F086}">
      <dgm:prSet/>
      <dgm:spPr/>
      <dgm:t>
        <a:bodyPr/>
        <a:lstStyle/>
        <a:p>
          <a:endParaRPr lang="ru-RU"/>
        </a:p>
      </dgm:t>
    </dgm:pt>
    <dgm:pt modelId="{96BF94CE-B505-451A-A686-34D0668E43D7}" type="sibTrans" cxnId="{9118EC11-2181-472B-8D89-51B25B24F086}">
      <dgm:prSet/>
      <dgm:spPr/>
      <dgm:t>
        <a:bodyPr/>
        <a:lstStyle/>
        <a:p>
          <a:endParaRPr lang="ru-RU"/>
        </a:p>
      </dgm:t>
    </dgm:pt>
    <dgm:pt modelId="{03FDDB6F-6936-4B2F-ADC0-692BD9F33837}">
      <dgm:prSet phldrT="[Текст]"/>
      <dgm:spPr/>
      <dgm:t>
        <a:bodyPr/>
        <a:lstStyle/>
        <a:p>
          <a:endParaRPr lang="ru-RU" dirty="0"/>
        </a:p>
      </dgm:t>
    </dgm:pt>
    <dgm:pt modelId="{F4FA991E-FD94-4CE7-8FFC-2F50CBAB0F27}" type="parTrans" cxnId="{353317AA-30CC-4DF5-9B0B-04BC2C3B2524}">
      <dgm:prSet/>
      <dgm:spPr/>
      <dgm:t>
        <a:bodyPr/>
        <a:lstStyle/>
        <a:p>
          <a:endParaRPr lang="ru-RU"/>
        </a:p>
      </dgm:t>
    </dgm:pt>
    <dgm:pt modelId="{737FF52D-648E-42AB-9992-17161F9A9CD1}" type="sibTrans" cxnId="{353317AA-30CC-4DF5-9B0B-04BC2C3B2524}">
      <dgm:prSet/>
      <dgm:spPr/>
      <dgm:t>
        <a:bodyPr/>
        <a:lstStyle/>
        <a:p>
          <a:endParaRPr lang="ru-RU"/>
        </a:p>
      </dgm:t>
    </dgm:pt>
    <dgm:pt modelId="{16B6BE08-F04F-4436-BD16-9F6526582E01}">
      <dgm:prSet phldrT="[Текст]"/>
      <dgm:spPr/>
      <dgm:t>
        <a:bodyPr/>
        <a:lstStyle/>
        <a:p>
          <a:endParaRPr lang="ru-RU" dirty="0"/>
        </a:p>
      </dgm:t>
    </dgm:pt>
    <dgm:pt modelId="{903A5A48-F76C-451F-8901-DD133CD5A3E6}" type="parTrans" cxnId="{9FDA856A-75B6-4C10-A6ED-EC9643E0DB13}">
      <dgm:prSet/>
      <dgm:spPr/>
      <dgm:t>
        <a:bodyPr/>
        <a:lstStyle/>
        <a:p>
          <a:endParaRPr lang="ru-RU"/>
        </a:p>
      </dgm:t>
    </dgm:pt>
    <dgm:pt modelId="{8026E91F-6684-4F97-B95E-52EA021D0DDA}" type="sibTrans" cxnId="{9FDA856A-75B6-4C10-A6ED-EC9643E0DB13}">
      <dgm:prSet/>
      <dgm:spPr/>
      <dgm:t>
        <a:bodyPr/>
        <a:lstStyle/>
        <a:p>
          <a:endParaRPr lang="ru-RU"/>
        </a:p>
      </dgm:t>
    </dgm:pt>
    <dgm:pt modelId="{34C227CA-5A8E-4CE5-BD52-479EE80C0DA8}" type="pres">
      <dgm:prSet presAssocID="{011FD80D-1465-4861-B343-CAEF6A85801A}" presName="Name0" presStyleCnt="0">
        <dgm:presLayoutVars>
          <dgm:dir/>
          <dgm:animLvl val="lvl"/>
          <dgm:resizeHandles val="exact"/>
        </dgm:presLayoutVars>
      </dgm:prSet>
      <dgm:spPr/>
    </dgm:pt>
    <dgm:pt modelId="{F3BFCA5F-691F-471B-BB4A-3730A2D7B4A2}" type="pres">
      <dgm:prSet presAssocID="{DEEC9F3B-45F3-499F-AAA9-2A1C9F4BD501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5E6013-EFC8-4D92-A99D-E2877282B0A8}" type="pres">
      <dgm:prSet presAssocID="{96BF94CE-B505-451A-A686-34D0668E43D7}" presName="parTxOnlySpace" presStyleCnt="0"/>
      <dgm:spPr/>
    </dgm:pt>
    <dgm:pt modelId="{26A4EA71-A89D-4CDE-85E5-29A8315F425F}" type="pres">
      <dgm:prSet presAssocID="{03FDDB6F-6936-4B2F-ADC0-692BD9F33837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618948AE-0A6B-4265-ADA0-4D56166E4EDA}" type="pres">
      <dgm:prSet presAssocID="{737FF52D-648E-42AB-9992-17161F9A9CD1}" presName="parTxOnlySpace" presStyleCnt="0"/>
      <dgm:spPr/>
    </dgm:pt>
    <dgm:pt modelId="{B9BDDF30-24E6-4C39-ABDF-2C7744C2DA33}" type="pres">
      <dgm:prSet presAssocID="{16B6BE08-F04F-4436-BD16-9F6526582E01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DA856A-75B6-4C10-A6ED-EC9643E0DB13}" srcId="{011FD80D-1465-4861-B343-CAEF6A85801A}" destId="{16B6BE08-F04F-4436-BD16-9F6526582E01}" srcOrd="2" destOrd="0" parTransId="{903A5A48-F76C-451F-8901-DD133CD5A3E6}" sibTransId="{8026E91F-6684-4F97-B95E-52EA021D0DDA}"/>
    <dgm:cxn modelId="{353317AA-30CC-4DF5-9B0B-04BC2C3B2524}" srcId="{011FD80D-1465-4861-B343-CAEF6A85801A}" destId="{03FDDB6F-6936-4B2F-ADC0-692BD9F33837}" srcOrd="1" destOrd="0" parTransId="{F4FA991E-FD94-4CE7-8FFC-2F50CBAB0F27}" sibTransId="{737FF52D-648E-42AB-9992-17161F9A9CD1}"/>
    <dgm:cxn modelId="{9118EC11-2181-472B-8D89-51B25B24F086}" srcId="{011FD80D-1465-4861-B343-CAEF6A85801A}" destId="{DEEC9F3B-45F3-499F-AAA9-2A1C9F4BD501}" srcOrd="0" destOrd="0" parTransId="{C50C1F10-34AF-4A8F-B471-FB706E2ABD03}" sibTransId="{96BF94CE-B505-451A-A686-34D0668E43D7}"/>
    <dgm:cxn modelId="{35BCBB98-3BDF-4078-B665-6886479AE4DE}" type="presOf" srcId="{011FD80D-1465-4861-B343-CAEF6A85801A}" destId="{34C227CA-5A8E-4CE5-BD52-479EE80C0DA8}" srcOrd="0" destOrd="0" presId="urn:microsoft.com/office/officeart/2005/8/layout/chevron1"/>
    <dgm:cxn modelId="{3F087308-3BB3-44AB-B51F-2758E07C96FB}" type="presOf" srcId="{DEEC9F3B-45F3-499F-AAA9-2A1C9F4BD501}" destId="{F3BFCA5F-691F-471B-BB4A-3730A2D7B4A2}" srcOrd="0" destOrd="0" presId="urn:microsoft.com/office/officeart/2005/8/layout/chevron1"/>
    <dgm:cxn modelId="{723D7740-3B26-4740-B11A-867112E79B25}" type="presOf" srcId="{16B6BE08-F04F-4436-BD16-9F6526582E01}" destId="{B9BDDF30-24E6-4C39-ABDF-2C7744C2DA33}" srcOrd="0" destOrd="0" presId="urn:microsoft.com/office/officeart/2005/8/layout/chevron1"/>
    <dgm:cxn modelId="{DD01162A-C113-4437-B053-AE4746C1E12C}" type="presOf" srcId="{03FDDB6F-6936-4B2F-ADC0-692BD9F33837}" destId="{26A4EA71-A89D-4CDE-85E5-29A8315F425F}" srcOrd="0" destOrd="0" presId="urn:microsoft.com/office/officeart/2005/8/layout/chevron1"/>
    <dgm:cxn modelId="{5D737727-414E-41C0-8BA7-C1A91AF37E5B}" type="presParOf" srcId="{34C227CA-5A8E-4CE5-BD52-479EE80C0DA8}" destId="{F3BFCA5F-691F-471B-BB4A-3730A2D7B4A2}" srcOrd="0" destOrd="0" presId="urn:microsoft.com/office/officeart/2005/8/layout/chevron1"/>
    <dgm:cxn modelId="{FDEA5899-B828-4C38-A83C-EAA0C295C549}" type="presParOf" srcId="{34C227CA-5A8E-4CE5-BD52-479EE80C0DA8}" destId="{BA5E6013-EFC8-4D92-A99D-E2877282B0A8}" srcOrd="1" destOrd="0" presId="urn:microsoft.com/office/officeart/2005/8/layout/chevron1"/>
    <dgm:cxn modelId="{4CEA170A-8BBD-4E2E-B9C5-BF25BD6ADD4D}" type="presParOf" srcId="{34C227CA-5A8E-4CE5-BD52-479EE80C0DA8}" destId="{26A4EA71-A89D-4CDE-85E5-29A8315F425F}" srcOrd="2" destOrd="0" presId="urn:microsoft.com/office/officeart/2005/8/layout/chevron1"/>
    <dgm:cxn modelId="{E9E498C5-3336-481B-8922-7CE5A80B86CE}" type="presParOf" srcId="{34C227CA-5A8E-4CE5-BD52-479EE80C0DA8}" destId="{618948AE-0A6B-4265-ADA0-4D56166E4EDA}" srcOrd="3" destOrd="0" presId="urn:microsoft.com/office/officeart/2005/8/layout/chevron1"/>
    <dgm:cxn modelId="{BEE67454-9743-4223-A238-7A63CED03F2D}" type="presParOf" srcId="{34C227CA-5A8E-4CE5-BD52-479EE80C0DA8}" destId="{B9BDDF30-24E6-4C39-ABDF-2C7744C2DA33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1FD80D-1465-4861-B343-CAEF6A85801A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DEEC9F3B-45F3-499F-AAA9-2A1C9F4BD501}">
      <dgm:prSet phldrT="[Текст]"/>
      <dgm:spPr/>
      <dgm:t>
        <a:bodyPr/>
        <a:lstStyle/>
        <a:p>
          <a:endParaRPr lang="ru-RU" dirty="0"/>
        </a:p>
      </dgm:t>
    </dgm:pt>
    <dgm:pt modelId="{C50C1F10-34AF-4A8F-B471-FB706E2ABD03}" type="parTrans" cxnId="{9118EC11-2181-472B-8D89-51B25B24F086}">
      <dgm:prSet/>
      <dgm:spPr/>
      <dgm:t>
        <a:bodyPr/>
        <a:lstStyle/>
        <a:p>
          <a:endParaRPr lang="ru-RU"/>
        </a:p>
      </dgm:t>
    </dgm:pt>
    <dgm:pt modelId="{96BF94CE-B505-451A-A686-34D0668E43D7}" type="sibTrans" cxnId="{9118EC11-2181-472B-8D89-51B25B24F086}">
      <dgm:prSet/>
      <dgm:spPr/>
      <dgm:t>
        <a:bodyPr/>
        <a:lstStyle/>
        <a:p>
          <a:endParaRPr lang="ru-RU"/>
        </a:p>
      </dgm:t>
    </dgm:pt>
    <dgm:pt modelId="{03FDDB6F-6936-4B2F-ADC0-692BD9F33837}">
      <dgm:prSet phldrT="[Текст]"/>
      <dgm:spPr/>
      <dgm:t>
        <a:bodyPr/>
        <a:lstStyle/>
        <a:p>
          <a:endParaRPr lang="ru-RU" dirty="0"/>
        </a:p>
      </dgm:t>
    </dgm:pt>
    <dgm:pt modelId="{F4FA991E-FD94-4CE7-8FFC-2F50CBAB0F27}" type="parTrans" cxnId="{353317AA-30CC-4DF5-9B0B-04BC2C3B2524}">
      <dgm:prSet/>
      <dgm:spPr/>
      <dgm:t>
        <a:bodyPr/>
        <a:lstStyle/>
        <a:p>
          <a:endParaRPr lang="ru-RU"/>
        </a:p>
      </dgm:t>
    </dgm:pt>
    <dgm:pt modelId="{737FF52D-648E-42AB-9992-17161F9A9CD1}" type="sibTrans" cxnId="{353317AA-30CC-4DF5-9B0B-04BC2C3B2524}">
      <dgm:prSet/>
      <dgm:spPr/>
      <dgm:t>
        <a:bodyPr/>
        <a:lstStyle/>
        <a:p>
          <a:endParaRPr lang="ru-RU"/>
        </a:p>
      </dgm:t>
    </dgm:pt>
    <dgm:pt modelId="{16B6BE08-F04F-4436-BD16-9F6526582E01}">
      <dgm:prSet phldrT="[Текст]"/>
      <dgm:spPr/>
      <dgm:t>
        <a:bodyPr/>
        <a:lstStyle/>
        <a:p>
          <a:endParaRPr lang="ru-RU" dirty="0"/>
        </a:p>
      </dgm:t>
    </dgm:pt>
    <dgm:pt modelId="{903A5A48-F76C-451F-8901-DD133CD5A3E6}" type="parTrans" cxnId="{9FDA856A-75B6-4C10-A6ED-EC9643E0DB13}">
      <dgm:prSet/>
      <dgm:spPr/>
      <dgm:t>
        <a:bodyPr/>
        <a:lstStyle/>
        <a:p>
          <a:endParaRPr lang="ru-RU"/>
        </a:p>
      </dgm:t>
    </dgm:pt>
    <dgm:pt modelId="{8026E91F-6684-4F97-B95E-52EA021D0DDA}" type="sibTrans" cxnId="{9FDA856A-75B6-4C10-A6ED-EC9643E0DB13}">
      <dgm:prSet/>
      <dgm:spPr/>
      <dgm:t>
        <a:bodyPr/>
        <a:lstStyle/>
        <a:p>
          <a:endParaRPr lang="ru-RU"/>
        </a:p>
      </dgm:t>
    </dgm:pt>
    <dgm:pt modelId="{34C227CA-5A8E-4CE5-BD52-479EE80C0DA8}" type="pres">
      <dgm:prSet presAssocID="{011FD80D-1465-4861-B343-CAEF6A85801A}" presName="Name0" presStyleCnt="0">
        <dgm:presLayoutVars>
          <dgm:dir/>
          <dgm:animLvl val="lvl"/>
          <dgm:resizeHandles val="exact"/>
        </dgm:presLayoutVars>
      </dgm:prSet>
      <dgm:spPr/>
    </dgm:pt>
    <dgm:pt modelId="{F3BFCA5F-691F-471B-BB4A-3730A2D7B4A2}" type="pres">
      <dgm:prSet presAssocID="{DEEC9F3B-45F3-499F-AAA9-2A1C9F4BD501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5E6013-EFC8-4D92-A99D-E2877282B0A8}" type="pres">
      <dgm:prSet presAssocID="{96BF94CE-B505-451A-A686-34D0668E43D7}" presName="parTxOnlySpace" presStyleCnt="0"/>
      <dgm:spPr/>
    </dgm:pt>
    <dgm:pt modelId="{26A4EA71-A89D-4CDE-85E5-29A8315F425F}" type="pres">
      <dgm:prSet presAssocID="{03FDDB6F-6936-4B2F-ADC0-692BD9F33837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618948AE-0A6B-4265-ADA0-4D56166E4EDA}" type="pres">
      <dgm:prSet presAssocID="{737FF52D-648E-42AB-9992-17161F9A9CD1}" presName="parTxOnlySpace" presStyleCnt="0"/>
      <dgm:spPr/>
    </dgm:pt>
    <dgm:pt modelId="{B9BDDF30-24E6-4C39-ABDF-2C7744C2DA33}" type="pres">
      <dgm:prSet presAssocID="{16B6BE08-F04F-4436-BD16-9F6526582E01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DA856A-75B6-4C10-A6ED-EC9643E0DB13}" srcId="{011FD80D-1465-4861-B343-CAEF6A85801A}" destId="{16B6BE08-F04F-4436-BD16-9F6526582E01}" srcOrd="2" destOrd="0" parTransId="{903A5A48-F76C-451F-8901-DD133CD5A3E6}" sibTransId="{8026E91F-6684-4F97-B95E-52EA021D0DDA}"/>
    <dgm:cxn modelId="{353317AA-30CC-4DF5-9B0B-04BC2C3B2524}" srcId="{011FD80D-1465-4861-B343-CAEF6A85801A}" destId="{03FDDB6F-6936-4B2F-ADC0-692BD9F33837}" srcOrd="1" destOrd="0" parTransId="{F4FA991E-FD94-4CE7-8FFC-2F50CBAB0F27}" sibTransId="{737FF52D-648E-42AB-9992-17161F9A9CD1}"/>
    <dgm:cxn modelId="{9118EC11-2181-472B-8D89-51B25B24F086}" srcId="{011FD80D-1465-4861-B343-CAEF6A85801A}" destId="{DEEC9F3B-45F3-499F-AAA9-2A1C9F4BD501}" srcOrd="0" destOrd="0" parTransId="{C50C1F10-34AF-4A8F-B471-FB706E2ABD03}" sibTransId="{96BF94CE-B505-451A-A686-34D0668E43D7}"/>
    <dgm:cxn modelId="{35BCBB98-3BDF-4078-B665-6886479AE4DE}" type="presOf" srcId="{011FD80D-1465-4861-B343-CAEF6A85801A}" destId="{34C227CA-5A8E-4CE5-BD52-479EE80C0DA8}" srcOrd="0" destOrd="0" presId="urn:microsoft.com/office/officeart/2005/8/layout/chevron1"/>
    <dgm:cxn modelId="{3F087308-3BB3-44AB-B51F-2758E07C96FB}" type="presOf" srcId="{DEEC9F3B-45F3-499F-AAA9-2A1C9F4BD501}" destId="{F3BFCA5F-691F-471B-BB4A-3730A2D7B4A2}" srcOrd="0" destOrd="0" presId="urn:microsoft.com/office/officeart/2005/8/layout/chevron1"/>
    <dgm:cxn modelId="{723D7740-3B26-4740-B11A-867112E79B25}" type="presOf" srcId="{16B6BE08-F04F-4436-BD16-9F6526582E01}" destId="{B9BDDF30-24E6-4C39-ABDF-2C7744C2DA33}" srcOrd="0" destOrd="0" presId="urn:microsoft.com/office/officeart/2005/8/layout/chevron1"/>
    <dgm:cxn modelId="{DD01162A-C113-4437-B053-AE4746C1E12C}" type="presOf" srcId="{03FDDB6F-6936-4B2F-ADC0-692BD9F33837}" destId="{26A4EA71-A89D-4CDE-85E5-29A8315F425F}" srcOrd="0" destOrd="0" presId="urn:microsoft.com/office/officeart/2005/8/layout/chevron1"/>
    <dgm:cxn modelId="{5D737727-414E-41C0-8BA7-C1A91AF37E5B}" type="presParOf" srcId="{34C227CA-5A8E-4CE5-BD52-479EE80C0DA8}" destId="{F3BFCA5F-691F-471B-BB4A-3730A2D7B4A2}" srcOrd="0" destOrd="0" presId="urn:microsoft.com/office/officeart/2005/8/layout/chevron1"/>
    <dgm:cxn modelId="{FDEA5899-B828-4C38-A83C-EAA0C295C549}" type="presParOf" srcId="{34C227CA-5A8E-4CE5-BD52-479EE80C0DA8}" destId="{BA5E6013-EFC8-4D92-A99D-E2877282B0A8}" srcOrd="1" destOrd="0" presId="urn:microsoft.com/office/officeart/2005/8/layout/chevron1"/>
    <dgm:cxn modelId="{4CEA170A-8BBD-4E2E-B9C5-BF25BD6ADD4D}" type="presParOf" srcId="{34C227CA-5A8E-4CE5-BD52-479EE80C0DA8}" destId="{26A4EA71-A89D-4CDE-85E5-29A8315F425F}" srcOrd="2" destOrd="0" presId="urn:microsoft.com/office/officeart/2005/8/layout/chevron1"/>
    <dgm:cxn modelId="{E9E498C5-3336-481B-8922-7CE5A80B86CE}" type="presParOf" srcId="{34C227CA-5A8E-4CE5-BD52-479EE80C0DA8}" destId="{618948AE-0A6B-4265-ADA0-4D56166E4EDA}" srcOrd="3" destOrd="0" presId="urn:microsoft.com/office/officeart/2005/8/layout/chevron1"/>
    <dgm:cxn modelId="{BEE67454-9743-4223-A238-7A63CED03F2D}" type="presParOf" srcId="{34C227CA-5A8E-4CE5-BD52-479EE80C0DA8}" destId="{B9BDDF30-24E6-4C39-ABDF-2C7744C2DA33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11FD80D-1465-4861-B343-CAEF6A85801A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DEEC9F3B-45F3-499F-AAA9-2A1C9F4BD501}">
      <dgm:prSet phldrT="[Текст]"/>
      <dgm:spPr/>
      <dgm:t>
        <a:bodyPr/>
        <a:lstStyle/>
        <a:p>
          <a:endParaRPr lang="ru-RU" dirty="0"/>
        </a:p>
      </dgm:t>
    </dgm:pt>
    <dgm:pt modelId="{C50C1F10-34AF-4A8F-B471-FB706E2ABD03}" type="parTrans" cxnId="{9118EC11-2181-472B-8D89-51B25B24F086}">
      <dgm:prSet/>
      <dgm:spPr/>
      <dgm:t>
        <a:bodyPr/>
        <a:lstStyle/>
        <a:p>
          <a:endParaRPr lang="ru-RU"/>
        </a:p>
      </dgm:t>
    </dgm:pt>
    <dgm:pt modelId="{96BF94CE-B505-451A-A686-34D0668E43D7}" type="sibTrans" cxnId="{9118EC11-2181-472B-8D89-51B25B24F086}">
      <dgm:prSet/>
      <dgm:spPr/>
      <dgm:t>
        <a:bodyPr/>
        <a:lstStyle/>
        <a:p>
          <a:endParaRPr lang="ru-RU"/>
        </a:p>
      </dgm:t>
    </dgm:pt>
    <dgm:pt modelId="{03FDDB6F-6936-4B2F-ADC0-692BD9F33837}">
      <dgm:prSet phldrT="[Текст]"/>
      <dgm:spPr/>
      <dgm:t>
        <a:bodyPr/>
        <a:lstStyle/>
        <a:p>
          <a:endParaRPr lang="ru-RU" dirty="0"/>
        </a:p>
      </dgm:t>
    </dgm:pt>
    <dgm:pt modelId="{F4FA991E-FD94-4CE7-8FFC-2F50CBAB0F27}" type="parTrans" cxnId="{353317AA-30CC-4DF5-9B0B-04BC2C3B2524}">
      <dgm:prSet/>
      <dgm:spPr/>
      <dgm:t>
        <a:bodyPr/>
        <a:lstStyle/>
        <a:p>
          <a:endParaRPr lang="ru-RU"/>
        </a:p>
      </dgm:t>
    </dgm:pt>
    <dgm:pt modelId="{737FF52D-648E-42AB-9992-17161F9A9CD1}" type="sibTrans" cxnId="{353317AA-30CC-4DF5-9B0B-04BC2C3B2524}">
      <dgm:prSet/>
      <dgm:spPr/>
      <dgm:t>
        <a:bodyPr/>
        <a:lstStyle/>
        <a:p>
          <a:endParaRPr lang="ru-RU"/>
        </a:p>
      </dgm:t>
    </dgm:pt>
    <dgm:pt modelId="{16B6BE08-F04F-4436-BD16-9F6526582E01}">
      <dgm:prSet phldrT="[Текст]"/>
      <dgm:spPr/>
      <dgm:t>
        <a:bodyPr/>
        <a:lstStyle/>
        <a:p>
          <a:endParaRPr lang="ru-RU" dirty="0"/>
        </a:p>
      </dgm:t>
    </dgm:pt>
    <dgm:pt modelId="{903A5A48-F76C-451F-8901-DD133CD5A3E6}" type="parTrans" cxnId="{9FDA856A-75B6-4C10-A6ED-EC9643E0DB13}">
      <dgm:prSet/>
      <dgm:spPr/>
      <dgm:t>
        <a:bodyPr/>
        <a:lstStyle/>
        <a:p>
          <a:endParaRPr lang="ru-RU"/>
        </a:p>
      </dgm:t>
    </dgm:pt>
    <dgm:pt modelId="{8026E91F-6684-4F97-B95E-52EA021D0DDA}" type="sibTrans" cxnId="{9FDA856A-75B6-4C10-A6ED-EC9643E0DB13}">
      <dgm:prSet/>
      <dgm:spPr/>
      <dgm:t>
        <a:bodyPr/>
        <a:lstStyle/>
        <a:p>
          <a:endParaRPr lang="ru-RU"/>
        </a:p>
      </dgm:t>
    </dgm:pt>
    <dgm:pt modelId="{34C227CA-5A8E-4CE5-BD52-479EE80C0DA8}" type="pres">
      <dgm:prSet presAssocID="{011FD80D-1465-4861-B343-CAEF6A85801A}" presName="Name0" presStyleCnt="0">
        <dgm:presLayoutVars>
          <dgm:dir/>
          <dgm:animLvl val="lvl"/>
          <dgm:resizeHandles val="exact"/>
        </dgm:presLayoutVars>
      </dgm:prSet>
      <dgm:spPr/>
    </dgm:pt>
    <dgm:pt modelId="{F3BFCA5F-691F-471B-BB4A-3730A2D7B4A2}" type="pres">
      <dgm:prSet presAssocID="{DEEC9F3B-45F3-499F-AAA9-2A1C9F4BD501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5E6013-EFC8-4D92-A99D-E2877282B0A8}" type="pres">
      <dgm:prSet presAssocID="{96BF94CE-B505-451A-A686-34D0668E43D7}" presName="parTxOnlySpace" presStyleCnt="0"/>
      <dgm:spPr/>
    </dgm:pt>
    <dgm:pt modelId="{26A4EA71-A89D-4CDE-85E5-29A8315F425F}" type="pres">
      <dgm:prSet presAssocID="{03FDDB6F-6936-4B2F-ADC0-692BD9F33837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618948AE-0A6B-4265-ADA0-4D56166E4EDA}" type="pres">
      <dgm:prSet presAssocID="{737FF52D-648E-42AB-9992-17161F9A9CD1}" presName="parTxOnlySpace" presStyleCnt="0"/>
      <dgm:spPr/>
    </dgm:pt>
    <dgm:pt modelId="{B9BDDF30-24E6-4C39-ABDF-2C7744C2DA33}" type="pres">
      <dgm:prSet presAssocID="{16B6BE08-F04F-4436-BD16-9F6526582E01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DA856A-75B6-4C10-A6ED-EC9643E0DB13}" srcId="{011FD80D-1465-4861-B343-CAEF6A85801A}" destId="{16B6BE08-F04F-4436-BD16-9F6526582E01}" srcOrd="2" destOrd="0" parTransId="{903A5A48-F76C-451F-8901-DD133CD5A3E6}" sibTransId="{8026E91F-6684-4F97-B95E-52EA021D0DDA}"/>
    <dgm:cxn modelId="{353317AA-30CC-4DF5-9B0B-04BC2C3B2524}" srcId="{011FD80D-1465-4861-B343-CAEF6A85801A}" destId="{03FDDB6F-6936-4B2F-ADC0-692BD9F33837}" srcOrd="1" destOrd="0" parTransId="{F4FA991E-FD94-4CE7-8FFC-2F50CBAB0F27}" sibTransId="{737FF52D-648E-42AB-9992-17161F9A9CD1}"/>
    <dgm:cxn modelId="{9118EC11-2181-472B-8D89-51B25B24F086}" srcId="{011FD80D-1465-4861-B343-CAEF6A85801A}" destId="{DEEC9F3B-45F3-499F-AAA9-2A1C9F4BD501}" srcOrd="0" destOrd="0" parTransId="{C50C1F10-34AF-4A8F-B471-FB706E2ABD03}" sibTransId="{96BF94CE-B505-451A-A686-34D0668E43D7}"/>
    <dgm:cxn modelId="{35BCBB98-3BDF-4078-B665-6886479AE4DE}" type="presOf" srcId="{011FD80D-1465-4861-B343-CAEF6A85801A}" destId="{34C227CA-5A8E-4CE5-BD52-479EE80C0DA8}" srcOrd="0" destOrd="0" presId="urn:microsoft.com/office/officeart/2005/8/layout/chevron1"/>
    <dgm:cxn modelId="{3F087308-3BB3-44AB-B51F-2758E07C96FB}" type="presOf" srcId="{DEEC9F3B-45F3-499F-AAA9-2A1C9F4BD501}" destId="{F3BFCA5F-691F-471B-BB4A-3730A2D7B4A2}" srcOrd="0" destOrd="0" presId="urn:microsoft.com/office/officeart/2005/8/layout/chevron1"/>
    <dgm:cxn modelId="{723D7740-3B26-4740-B11A-867112E79B25}" type="presOf" srcId="{16B6BE08-F04F-4436-BD16-9F6526582E01}" destId="{B9BDDF30-24E6-4C39-ABDF-2C7744C2DA33}" srcOrd="0" destOrd="0" presId="urn:microsoft.com/office/officeart/2005/8/layout/chevron1"/>
    <dgm:cxn modelId="{DD01162A-C113-4437-B053-AE4746C1E12C}" type="presOf" srcId="{03FDDB6F-6936-4B2F-ADC0-692BD9F33837}" destId="{26A4EA71-A89D-4CDE-85E5-29A8315F425F}" srcOrd="0" destOrd="0" presId="urn:microsoft.com/office/officeart/2005/8/layout/chevron1"/>
    <dgm:cxn modelId="{5D737727-414E-41C0-8BA7-C1A91AF37E5B}" type="presParOf" srcId="{34C227CA-5A8E-4CE5-BD52-479EE80C0DA8}" destId="{F3BFCA5F-691F-471B-BB4A-3730A2D7B4A2}" srcOrd="0" destOrd="0" presId="urn:microsoft.com/office/officeart/2005/8/layout/chevron1"/>
    <dgm:cxn modelId="{FDEA5899-B828-4C38-A83C-EAA0C295C549}" type="presParOf" srcId="{34C227CA-5A8E-4CE5-BD52-479EE80C0DA8}" destId="{BA5E6013-EFC8-4D92-A99D-E2877282B0A8}" srcOrd="1" destOrd="0" presId="urn:microsoft.com/office/officeart/2005/8/layout/chevron1"/>
    <dgm:cxn modelId="{4CEA170A-8BBD-4E2E-B9C5-BF25BD6ADD4D}" type="presParOf" srcId="{34C227CA-5A8E-4CE5-BD52-479EE80C0DA8}" destId="{26A4EA71-A89D-4CDE-85E5-29A8315F425F}" srcOrd="2" destOrd="0" presId="urn:microsoft.com/office/officeart/2005/8/layout/chevron1"/>
    <dgm:cxn modelId="{E9E498C5-3336-481B-8922-7CE5A80B86CE}" type="presParOf" srcId="{34C227CA-5A8E-4CE5-BD52-479EE80C0DA8}" destId="{618948AE-0A6B-4265-ADA0-4D56166E4EDA}" srcOrd="3" destOrd="0" presId="urn:microsoft.com/office/officeart/2005/8/layout/chevron1"/>
    <dgm:cxn modelId="{BEE67454-9743-4223-A238-7A63CED03F2D}" type="presParOf" srcId="{34C227CA-5A8E-4CE5-BD52-479EE80C0DA8}" destId="{B9BDDF30-24E6-4C39-ABDF-2C7744C2DA33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BFCA5F-691F-471B-BB4A-3730A2D7B4A2}">
      <dsp:nvSpPr>
        <dsp:cNvPr id="0" name=""/>
        <dsp:cNvSpPr/>
      </dsp:nvSpPr>
      <dsp:spPr>
        <a:xfrm>
          <a:off x="3400" y="1880638"/>
          <a:ext cx="4143472" cy="165738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0033" tIns="86678" rIns="86678" bIns="86678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832095" y="1880638"/>
        <a:ext cx="2486083" cy="1657389"/>
      </dsp:txXfrm>
    </dsp:sp>
    <dsp:sp modelId="{26A4EA71-A89D-4CDE-85E5-29A8315F425F}">
      <dsp:nvSpPr>
        <dsp:cNvPr id="0" name=""/>
        <dsp:cNvSpPr/>
      </dsp:nvSpPr>
      <dsp:spPr>
        <a:xfrm>
          <a:off x="3732526" y="1880638"/>
          <a:ext cx="4143472" cy="165738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0033" tIns="86678" rIns="86678" bIns="86678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4561221" y="1880638"/>
        <a:ext cx="2486083" cy="1657389"/>
      </dsp:txXfrm>
    </dsp:sp>
    <dsp:sp modelId="{B9BDDF30-24E6-4C39-ABDF-2C7744C2DA33}">
      <dsp:nvSpPr>
        <dsp:cNvPr id="0" name=""/>
        <dsp:cNvSpPr/>
      </dsp:nvSpPr>
      <dsp:spPr>
        <a:xfrm>
          <a:off x="7461652" y="1880638"/>
          <a:ext cx="4143472" cy="165738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0033" tIns="86678" rIns="86678" bIns="86678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8290347" y="1880638"/>
        <a:ext cx="2486083" cy="16573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BFCA5F-691F-471B-BB4A-3730A2D7B4A2}">
      <dsp:nvSpPr>
        <dsp:cNvPr id="0" name=""/>
        <dsp:cNvSpPr/>
      </dsp:nvSpPr>
      <dsp:spPr>
        <a:xfrm>
          <a:off x="3400" y="1880638"/>
          <a:ext cx="4143472" cy="165738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0033" tIns="86678" rIns="86678" bIns="86678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832095" y="1880638"/>
        <a:ext cx="2486083" cy="1657389"/>
      </dsp:txXfrm>
    </dsp:sp>
    <dsp:sp modelId="{26A4EA71-A89D-4CDE-85E5-29A8315F425F}">
      <dsp:nvSpPr>
        <dsp:cNvPr id="0" name=""/>
        <dsp:cNvSpPr/>
      </dsp:nvSpPr>
      <dsp:spPr>
        <a:xfrm>
          <a:off x="3732526" y="1880638"/>
          <a:ext cx="4143472" cy="165738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0033" tIns="86678" rIns="86678" bIns="86678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4561221" y="1880638"/>
        <a:ext cx="2486083" cy="1657389"/>
      </dsp:txXfrm>
    </dsp:sp>
    <dsp:sp modelId="{B9BDDF30-24E6-4C39-ABDF-2C7744C2DA33}">
      <dsp:nvSpPr>
        <dsp:cNvPr id="0" name=""/>
        <dsp:cNvSpPr/>
      </dsp:nvSpPr>
      <dsp:spPr>
        <a:xfrm>
          <a:off x="7461652" y="1880638"/>
          <a:ext cx="4143472" cy="165738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0033" tIns="86678" rIns="86678" bIns="86678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8290347" y="1880638"/>
        <a:ext cx="2486083" cy="16573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BFCA5F-691F-471B-BB4A-3730A2D7B4A2}">
      <dsp:nvSpPr>
        <dsp:cNvPr id="0" name=""/>
        <dsp:cNvSpPr/>
      </dsp:nvSpPr>
      <dsp:spPr>
        <a:xfrm>
          <a:off x="3400" y="1880638"/>
          <a:ext cx="4143472" cy="165738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0033" tIns="86678" rIns="86678" bIns="86678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832095" y="1880638"/>
        <a:ext cx="2486083" cy="1657389"/>
      </dsp:txXfrm>
    </dsp:sp>
    <dsp:sp modelId="{26A4EA71-A89D-4CDE-85E5-29A8315F425F}">
      <dsp:nvSpPr>
        <dsp:cNvPr id="0" name=""/>
        <dsp:cNvSpPr/>
      </dsp:nvSpPr>
      <dsp:spPr>
        <a:xfrm>
          <a:off x="3732526" y="1880638"/>
          <a:ext cx="4143472" cy="165738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0033" tIns="86678" rIns="86678" bIns="86678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4561221" y="1880638"/>
        <a:ext cx="2486083" cy="1657389"/>
      </dsp:txXfrm>
    </dsp:sp>
    <dsp:sp modelId="{B9BDDF30-24E6-4C39-ABDF-2C7744C2DA33}">
      <dsp:nvSpPr>
        <dsp:cNvPr id="0" name=""/>
        <dsp:cNvSpPr/>
      </dsp:nvSpPr>
      <dsp:spPr>
        <a:xfrm>
          <a:off x="7461652" y="1880638"/>
          <a:ext cx="4143472" cy="165738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0033" tIns="86678" rIns="86678" bIns="86678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8290347" y="1880638"/>
        <a:ext cx="2486083" cy="16573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BFCA5F-691F-471B-BB4A-3730A2D7B4A2}">
      <dsp:nvSpPr>
        <dsp:cNvPr id="0" name=""/>
        <dsp:cNvSpPr/>
      </dsp:nvSpPr>
      <dsp:spPr>
        <a:xfrm>
          <a:off x="3400" y="1880638"/>
          <a:ext cx="4143472" cy="165738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0033" tIns="86678" rIns="86678" bIns="86678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832095" y="1880638"/>
        <a:ext cx="2486083" cy="1657389"/>
      </dsp:txXfrm>
    </dsp:sp>
    <dsp:sp modelId="{26A4EA71-A89D-4CDE-85E5-29A8315F425F}">
      <dsp:nvSpPr>
        <dsp:cNvPr id="0" name=""/>
        <dsp:cNvSpPr/>
      </dsp:nvSpPr>
      <dsp:spPr>
        <a:xfrm>
          <a:off x="3732526" y="1880638"/>
          <a:ext cx="4143472" cy="165738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0033" tIns="86678" rIns="86678" bIns="86678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4561221" y="1880638"/>
        <a:ext cx="2486083" cy="1657389"/>
      </dsp:txXfrm>
    </dsp:sp>
    <dsp:sp modelId="{B9BDDF30-24E6-4C39-ABDF-2C7744C2DA33}">
      <dsp:nvSpPr>
        <dsp:cNvPr id="0" name=""/>
        <dsp:cNvSpPr/>
      </dsp:nvSpPr>
      <dsp:spPr>
        <a:xfrm>
          <a:off x="7461652" y="1880638"/>
          <a:ext cx="4143472" cy="165738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0033" tIns="86678" rIns="86678" bIns="86678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8290347" y="1880638"/>
        <a:ext cx="2486083" cy="16573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D583C1-A48B-49D7-8CD6-EA5ADD1E3F06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A01EC-2FBD-40F3-9B3E-FA7751F90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148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343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723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982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221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259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8804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7738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225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4110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6122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5419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4690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5850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3633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1617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2105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680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7384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8267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1518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2222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0161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8348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0111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866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2435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9155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2510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660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2420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3493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1072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7229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0818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9861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3095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7253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34816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629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04.03.2021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8412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04.03.2021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6431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04.03.2021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406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04.03.2021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4496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04.03.2021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8011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04.03.2021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9367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04.03.2021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3613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04.03.2021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3599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04.03.2021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2552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04.03.2021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1042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04.03.2021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7429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613E2-41D0-4E4E-B2C8-2BCF9BD9F3D0}" type="datetimeFigureOut">
              <a:rPr lang="uk-UA" smtClean="0"/>
              <a:t>04.03.2021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8175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microsoft.com/office/2007/relationships/hdphoto" Target="../media/hdphoto1.wdp"/><Relationship Id="rId4" Type="http://schemas.openxmlformats.org/officeDocument/2006/relationships/diagramData" Target="../diagrams/data2.xml"/><Relationship Id="rId9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9.jpg"/><Relationship Id="rId5" Type="http://schemas.openxmlformats.org/officeDocument/2006/relationships/diagramLayout" Target="../diagrams/layout3.xml"/><Relationship Id="rId10" Type="http://schemas.microsoft.com/office/2007/relationships/hdphoto" Target="../media/hdphoto1.wdp"/><Relationship Id="rId4" Type="http://schemas.openxmlformats.org/officeDocument/2006/relationships/diagramData" Target="../diagrams/data3.xml"/><Relationship Id="rId9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4.xml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9.jpg"/><Relationship Id="rId5" Type="http://schemas.openxmlformats.org/officeDocument/2006/relationships/diagramLayout" Target="../diagrams/layout4.xml"/><Relationship Id="rId10" Type="http://schemas.microsoft.com/office/2007/relationships/hdphoto" Target="../media/hdphoto1.wdp"/><Relationship Id="rId4" Type="http://schemas.openxmlformats.org/officeDocument/2006/relationships/diagramData" Target="../diagrams/data4.xml"/><Relationship Id="rId9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840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814662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</a:rPr>
              <a:t>Береженого Бог </a:t>
            </a:r>
            <a:r>
              <a:rPr lang="uk-UA" sz="8000" b="1" dirty="0" smtClean="0">
                <a:solidFill>
                  <a:schemeClr val="bg1"/>
                </a:solidFill>
              </a:rPr>
              <a:t>береже</a:t>
            </a:r>
          </a:p>
          <a:p>
            <a:pPr algn="ctr"/>
            <a:endParaRPr lang="ru-RU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10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814662"/>
            <a:ext cx="12192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</a:rPr>
              <a:t>Бог </a:t>
            </a:r>
            <a:r>
              <a:rPr lang="uk-UA" sz="8000" b="1" dirty="0" smtClean="0">
                <a:solidFill>
                  <a:schemeClr val="bg1"/>
                </a:solidFill>
              </a:rPr>
              <a:t>береже</a:t>
            </a:r>
          </a:p>
          <a:p>
            <a:pPr algn="ctr"/>
            <a:endParaRPr lang="ru-RU" sz="6000" b="1" dirty="0" smtClean="0">
              <a:solidFill>
                <a:schemeClr val="bg1"/>
              </a:solidFill>
            </a:endParaRPr>
          </a:p>
          <a:p>
            <a:pPr algn="ctr"/>
            <a:endParaRPr lang="ru-RU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82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Ів.17:15</a:t>
            </a:r>
            <a:endParaRPr lang="ru-RU" sz="40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4000" b="1" dirty="0" smtClean="0">
                <a:solidFill>
                  <a:schemeClr val="bg1"/>
                </a:solidFill>
              </a:rPr>
              <a:t>"Не </a:t>
            </a:r>
            <a:r>
              <a:rPr lang="ru-RU" sz="4000" b="1" dirty="0" err="1">
                <a:solidFill>
                  <a:schemeClr val="bg1"/>
                </a:solidFill>
              </a:rPr>
              <a:t>благаю</a:t>
            </a:r>
            <a:r>
              <a:rPr lang="ru-RU" sz="4000" b="1" dirty="0">
                <a:solidFill>
                  <a:schemeClr val="bg1"/>
                </a:solidFill>
              </a:rPr>
              <a:t>, </a:t>
            </a:r>
            <a:r>
              <a:rPr lang="ru-RU" sz="4000" b="1" dirty="0" err="1">
                <a:solidFill>
                  <a:schemeClr val="bg1"/>
                </a:solidFill>
              </a:rPr>
              <a:t>щоб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Ти</a:t>
            </a:r>
            <a:r>
              <a:rPr lang="ru-RU" sz="4000" b="1" dirty="0">
                <a:solidFill>
                  <a:schemeClr val="bg1"/>
                </a:solidFill>
              </a:rPr>
              <a:t> забрав </a:t>
            </a:r>
            <a:r>
              <a:rPr lang="ru-RU" sz="4000" b="1" dirty="0" err="1">
                <a:solidFill>
                  <a:schemeClr val="bg1"/>
                </a:solidFill>
              </a:rPr>
              <a:t>їх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від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світу</a:t>
            </a:r>
            <a:r>
              <a:rPr lang="ru-RU" sz="4000" b="1" dirty="0">
                <a:solidFill>
                  <a:schemeClr val="bg1"/>
                </a:solidFill>
              </a:rPr>
              <a:t>, але </a:t>
            </a:r>
            <a:r>
              <a:rPr lang="ru-RU" sz="4000" b="1" dirty="0" err="1">
                <a:solidFill>
                  <a:schemeClr val="bg1"/>
                </a:solidFill>
              </a:rPr>
              <a:t>щоби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зберіг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їх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від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злого"</a:t>
            </a:r>
          </a:p>
        </p:txBody>
      </p:sp>
    </p:spTree>
    <p:extLst>
      <p:ext uri="{BB962C8B-B14F-4D97-AF65-F5344CB8AC3E}">
        <p14:creationId xmlns:p14="http://schemas.microsoft.com/office/powerpoint/2010/main" val="105303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Ів.17:15</a:t>
            </a:r>
            <a:endParaRPr lang="ru-RU" sz="40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4000" b="1" dirty="0" smtClean="0">
                <a:solidFill>
                  <a:schemeClr val="bg1"/>
                </a:solidFill>
              </a:rPr>
              <a:t>"Не </a:t>
            </a:r>
            <a:r>
              <a:rPr lang="ru-RU" sz="4000" b="1" dirty="0" err="1">
                <a:solidFill>
                  <a:schemeClr val="bg1"/>
                </a:solidFill>
              </a:rPr>
              <a:t>благаю</a:t>
            </a:r>
            <a:r>
              <a:rPr lang="ru-RU" sz="4000" b="1" dirty="0">
                <a:solidFill>
                  <a:schemeClr val="bg1"/>
                </a:solidFill>
              </a:rPr>
              <a:t>, </a:t>
            </a:r>
            <a:r>
              <a:rPr lang="ru-RU" sz="4000" b="1" dirty="0" err="1">
                <a:solidFill>
                  <a:schemeClr val="bg1"/>
                </a:solidFill>
              </a:rPr>
              <a:t>щоб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Ти</a:t>
            </a:r>
            <a:r>
              <a:rPr lang="ru-RU" sz="4000" b="1" dirty="0">
                <a:solidFill>
                  <a:schemeClr val="bg1"/>
                </a:solidFill>
              </a:rPr>
              <a:t> забрав </a:t>
            </a:r>
            <a:r>
              <a:rPr lang="ru-RU" sz="4000" b="1" dirty="0" err="1">
                <a:solidFill>
                  <a:schemeClr val="bg1"/>
                </a:solidFill>
              </a:rPr>
              <a:t>їх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від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світу</a:t>
            </a:r>
            <a:r>
              <a:rPr lang="ru-RU" sz="4000" b="1" dirty="0">
                <a:solidFill>
                  <a:schemeClr val="bg1"/>
                </a:solidFill>
              </a:rPr>
              <a:t>, але </a:t>
            </a:r>
            <a:r>
              <a:rPr lang="ru-RU" sz="4000" b="1" dirty="0" err="1">
                <a:solidFill>
                  <a:schemeClr val="bg1"/>
                </a:solidFill>
              </a:rPr>
              <a:t>щоби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зберіг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їх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від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злого"</a:t>
            </a:r>
          </a:p>
          <a:p>
            <a:pPr>
              <a:lnSpc>
                <a:spcPct val="150000"/>
              </a:lnSpc>
            </a:pPr>
            <a:endParaRPr lang="ru-RU" sz="40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4000" b="1" dirty="0">
                <a:solidFill>
                  <a:schemeClr val="bg1"/>
                </a:solidFill>
              </a:rPr>
              <a:t>Мтв.6:13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4000" b="1" dirty="0" smtClean="0">
                <a:solidFill>
                  <a:schemeClr val="bg1"/>
                </a:solidFill>
              </a:rPr>
              <a:t>"</a:t>
            </a:r>
            <a:r>
              <a:rPr lang="ru-RU" sz="4000" b="1" dirty="0">
                <a:solidFill>
                  <a:schemeClr val="bg1"/>
                </a:solidFill>
              </a:rPr>
              <a:t>і не введи нас у </a:t>
            </a:r>
            <a:r>
              <a:rPr lang="ru-RU" sz="4000" b="1" dirty="0" err="1">
                <a:solidFill>
                  <a:schemeClr val="bg1"/>
                </a:solidFill>
              </a:rPr>
              <a:t>спокусу</a:t>
            </a:r>
            <a:r>
              <a:rPr lang="ru-RU" sz="4000" b="1" dirty="0">
                <a:solidFill>
                  <a:schemeClr val="bg1"/>
                </a:solidFill>
              </a:rPr>
              <a:t>, але </a:t>
            </a:r>
            <a:r>
              <a:rPr lang="ru-RU" sz="4000" b="1" dirty="0" err="1">
                <a:solidFill>
                  <a:schemeClr val="bg1"/>
                </a:solidFill>
              </a:rPr>
              <a:t>визволи</a:t>
            </a:r>
            <a:r>
              <a:rPr lang="ru-RU" sz="4000" b="1" dirty="0">
                <a:solidFill>
                  <a:schemeClr val="bg1"/>
                </a:solidFill>
              </a:rPr>
              <a:t> нас </a:t>
            </a:r>
            <a:r>
              <a:rPr lang="ru-RU" sz="4000" b="1" dirty="0" err="1">
                <a:solidFill>
                  <a:schemeClr val="bg1"/>
                </a:solidFill>
              </a:rPr>
              <a:t>від</a:t>
            </a:r>
            <a:r>
              <a:rPr lang="ru-RU" sz="4000" b="1" dirty="0">
                <a:solidFill>
                  <a:schemeClr val="bg1"/>
                </a:solidFill>
              </a:rPr>
              <a:t> лукавого</a:t>
            </a:r>
            <a:r>
              <a:rPr lang="ru-RU" sz="4000" b="1" dirty="0" smtClean="0">
                <a:solidFill>
                  <a:schemeClr val="bg1"/>
                </a:solidFill>
              </a:rPr>
              <a:t>"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57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20"/>
          <a:stretch/>
        </p:blipFill>
        <p:spPr>
          <a:xfrm>
            <a:off x="3980646" y="225743"/>
            <a:ext cx="4230707" cy="6632257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73647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Як </a:t>
            </a:r>
            <a:r>
              <a:rPr lang="ru-RU" sz="4000" b="1" dirty="0" err="1">
                <a:solidFill>
                  <a:schemeClr val="bg1"/>
                </a:solidFill>
              </a:rPr>
              <a:t>саме</a:t>
            </a:r>
            <a:r>
              <a:rPr lang="ru-RU" sz="4000" b="1" dirty="0">
                <a:solidFill>
                  <a:schemeClr val="bg1"/>
                </a:solidFill>
              </a:rPr>
              <a:t> Бог </a:t>
            </a:r>
            <a:r>
              <a:rPr lang="ru-RU" sz="4000" b="1" dirty="0" err="1" smtClean="0">
                <a:solidFill>
                  <a:schemeClr val="bg1"/>
                </a:solidFill>
              </a:rPr>
              <a:t>береже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10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Як </a:t>
            </a:r>
            <a:r>
              <a:rPr lang="ru-RU" sz="4000" b="1" dirty="0" err="1">
                <a:solidFill>
                  <a:schemeClr val="bg1"/>
                </a:solidFill>
              </a:rPr>
              <a:t>саме</a:t>
            </a:r>
            <a:r>
              <a:rPr lang="ru-RU" sz="4000" b="1" dirty="0">
                <a:solidFill>
                  <a:schemeClr val="bg1"/>
                </a:solidFill>
              </a:rPr>
              <a:t> Бог </a:t>
            </a:r>
            <a:r>
              <a:rPr lang="ru-RU" sz="4000" b="1" dirty="0" err="1" smtClean="0">
                <a:solidFill>
                  <a:schemeClr val="bg1"/>
                </a:solidFill>
              </a:rPr>
              <a:t>береже</a:t>
            </a:r>
            <a:endParaRPr lang="ru-RU" sz="4000" b="1" dirty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 smtClean="0">
                <a:solidFill>
                  <a:schemeClr val="bg1"/>
                </a:solidFill>
              </a:rPr>
              <a:t>убереже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>
                <a:solidFill>
                  <a:schemeClr val="bg1"/>
                </a:solidFill>
              </a:rPr>
              <a:t>тебе (3</a:t>
            </a:r>
            <a:r>
              <a:rPr lang="ru-RU" sz="4000" b="1" dirty="0" smtClean="0">
                <a:solidFill>
                  <a:schemeClr val="bg1"/>
                </a:solidFill>
              </a:rPr>
              <a:t>) та </a:t>
            </a:r>
            <a:r>
              <a:rPr lang="ru-RU" sz="4000" b="1" dirty="0" err="1" smtClean="0">
                <a:solidFill>
                  <a:schemeClr val="bg1"/>
                </a:solidFill>
              </a:rPr>
              <a:t>визволить</a:t>
            </a:r>
            <a:r>
              <a:rPr lang="ru-RU" sz="4000" b="1" dirty="0" smtClean="0">
                <a:solidFill>
                  <a:schemeClr val="bg1"/>
                </a:solidFill>
              </a:rPr>
              <a:t> (15)</a:t>
            </a:r>
          </a:p>
        </p:txBody>
      </p:sp>
    </p:spTree>
    <p:extLst>
      <p:ext uri="{BB962C8B-B14F-4D97-AF65-F5344CB8AC3E}">
        <p14:creationId xmlns:p14="http://schemas.microsoft.com/office/powerpoint/2010/main" val="73187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37" y="76180"/>
            <a:ext cx="4230707" cy="5189667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8901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37" y="76180"/>
            <a:ext cx="4230707" cy="518966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444" y="111690"/>
            <a:ext cx="7108910" cy="399876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8598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37" y="76180"/>
            <a:ext cx="4230707" cy="518966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444" y="111690"/>
            <a:ext cx="7108910" cy="399876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798" y="2860118"/>
            <a:ext cx="7108910" cy="3997882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2611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Як </a:t>
            </a:r>
            <a:r>
              <a:rPr lang="ru-RU" sz="4000" b="1" dirty="0" err="1">
                <a:solidFill>
                  <a:schemeClr val="bg1"/>
                </a:solidFill>
              </a:rPr>
              <a:t>саме</a:t>
            </a:r>
            <a:r>
              <a:rPr lang="ru-RU" sz="4000" b="1" dirty="0">
                <a:solidFill>
                  <a:schemeClr val="bg1"/>
                </a:solidFill>
              </a:rPr>
              <a:t> Бог </a:t>
            </a:r>
            <a:r>
              <a:rPr lang="ru-RU" sz="4000" b="1" dirty="0" err="1" smtClean="0">
                <a:solidFill>
                  <a:schemeClr val="bg1"/>
                </a:solidFill>
              </a:rPr>
              <a:t>береже</a:t>
            </a:r>
            <a:endParaRPr lang="ru-RU" sz="4000" b="1" dirty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 smtClean="0">
                <a:solidFill>
                  <a:schemeClr val="bg1"/>
                </a:solidFill>
              </a:rPr>
              <a:t>убереже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>
                <a:solidFill>
                  <a:schemeClr val="bg1"/>
                </a:solidFill>
              </a:rPr>
              <a:t>тебе (3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  <a:r>
              <a:rPr lang="ru-RU" sz="4000" b="1" dirty="0">
                <a:solidFill>
                  <a:schemeClr val="bg1"/>
                </a:solidFill>
              </a:rPr>
              <a:t> та </a:t>
            </a:r>
            <a:r>
              <a:rPr lang="ru-RU" sz="4000" b="1" dirty="0" err="1">
                <a:solidFill>
                  <a:schemeClr val="bg1"/>
                </a:solidFill>
              </a:rPr>
              <a:t>визволить</a:t>
            </a:r>
            <a:r>
              <a:rPr lang="ru-RU" sz="4000" b="1" dirty="0">
                <a:solidFill>
                  <a:schemeClr val="bg1"/>
                </a:solidFill>
              </a:rPr>
              <a:t> (15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0636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Як </a:t>
            </a:r>
            <a:r>
              <a:rPr lang="ru-RU" sz="4000" b="1" dirty="0" err="1">
                <a:solidFill>
                  <a:schemeClr val="bg1"/>
                </a:solidFill>
              </a:rPr>
              <a:t>саме</a:t>
            </a:r>
            <a:r>
              <a:rPr lang="ru-RU" sz="4000" b="1" dirty="0">
                <a:solidFill>
                  <a:schemeClr val="bg1"/>
                </a:solidFill>
              </a:rPr>
              <a:t> Бог </a:t>
            </a:r>
            <a:r>
              <a:rPr lang="ru-RU" sz="4000" b="1" dirty="0" err="1" smtClean="0">
                <a:solidFill>
                  <a:schemeClr val="bg1"/>
                </a:solidFill>
              </a:rPr>
              <a:t>береже</a:t>
            </a:r>
            <a:endParaRPr lang="ru-RU" sz="4000" b="1" dirty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 smtClean="0">
                <a:solidFill>
                  <a:schemeClr val="bg1"/>
                </a:solidFill>
              </a:rPr>
              <a:t>убереже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>
                <a:solidFill>
                  <a:schemeClr val="bg1"/>
                </a:solidFill>
              </a:rPr>
              <a:t>тебе (3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  <a:r>
              <a:rPr lang="ru-RU" sz="4000" b="1" dirty="0">
                <a:solidFill>
                  <a:schemeClr val="bg1"/>
                </a:solidFill>
              </a:rPr>
              <a:t> та </a:t>
            </a:r>
            <a:r>
              <a:rPr lang="ru-RU" sz="4000" b="1" dirty="0" err="1">
                <a:solidFill>
                  <a:schemeClr val="bg1"/>
                </a:solidFill>
              </a:rPr>
              <a:t>визволить</a:t>
            </a:r>
            <a:r>
              <a:rPr lang="ru-RU" sz="4000" b="1" dirty="0">
                <a:solidFill>
                  <a:schemeClr val="bg1"/>
                </a:solidFill>
              </a:rPr>
              <a:t> (15)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 smtClean="0">
                <a:solidFill>
                  <a:schemeClr val="bg1"/>
                </a:solidFill>
              </a:rPr>
              <a:t>зкерує</a:t>
            </a:r>
            <a:r>
              <a:rPr lang="ru-RU" sz="4000" b="1" dirty="0" smtClean="0">
                <a:solidFill>
                  <a:schemeClr val="bg1"/>
                </a:solidFill>
              </a:rPr>
              <a:t> тебе на </a:t>
            </a:r>
            <a:r>
              <a:rPr lang="ru-RU" sz="4000" b="1" dirty="0" err="1" smtClean="0">
                <a:solidFill>
                  <a:schemeClr val="bg1"/>
                </a:solidFill>
              </a:rPr>
              <a:t>правильний</a:t>
            </a:r>
            <a:r>
              <a:rPr lang="ru-RU" sz="4000" b="1" dirty="0" smtClean="0">
                <a:solidFill>
                  <a:schemeClr val="bg1"/>
                </a:solidFill>
              </a:rPr>
              <a:t> шлях (11-12)</a:t>
            </a:r>
          </a:p>
        </p:txBody>
      </p:sp>
    </p:spTree>
    <p:extLst>
      <p:ext uri="{BB962C8B-B14F-4D97-AF65-F5344CB8AC3E}">
        <p14:creationId xmlns:p14="http://schemas.microsoft.com/office/powerpoint/2010/main" val="324546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Як </a:t>
            </a:r>
            <a:r>
              <a:rPr lang="ru-RU" sz="4000" b="1" dirty="0" err="1">
                <a:solidFill>
                  <a:schemeClr val="bg1"/>
                </a:solidFill>
              </a:rPr>
              <a:t>саме</a:t>
            </a:r>
            <a:r>
              <a:rPr lang="ru-RU" sz="4000" b="1" dirty="0">
                <a:solidFill>
                  <a:schemeClr val="bg1"/>
                </a:solidFill>
              </a:rPr>
              <a:t> Бог </a:t>
            </a:r>
            <a:r>
              <a:rPr lang="ru-RU" sz="4000" b="1" dirty="0" err="1" smtClean="0">
                <a:solidFill>
                  <a:schemeClr val="bg1"/>
                </a:solidFill>
              </a:rPr>
              <a:t>береже</a:t>
            </a:r>
            <a:endParaRPr lang="ru-RU" sz="4000" b="1" dirty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 smtClean="0">
                <a:solidFill>
                  <a:schemeClr val="bg1"/>
                </a:solidFill>
              </a:rPr>
              <a:t>убереже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>
                <a:solidFill>
                  <a:schemeClr val="bg1"/>
                </a:solidFill>
              </a:rPr>
              <a:t>тебе (3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  <a:r>
              <a:rPr lang="ru-RU" sz="4000" b="1" dirty="0">
                <a:solidFill>
                  <a:schemeClr val="bg1"/>
                </a:solidFill>
              </a:rPr>
              <a:t> та </a:t>
            </a:r>
            <a:r>
              <a:rPr lang="ru-RU" sz="4000" b="1" dirty="0" err="1">
                <a:solidFill>
                  <a:schemeClr val="bg1"/>
                </a:solidFill>
              </a:rPr>
              <a:t>визволить</a:t>
            </a:r>
            <a:r>
              <a:rPr lang="ru-RU" sz="4000" b="1" dirty="0">
                <a:solidFill>
                  <a:schemeClr val="bg1"/>
                </a:solidFill>
              </a:rPr>
              <a:t> (15)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 smtClean="0">
                <a:solidFill>
                  <a:schemeClr val="bg1"/>
                </a:solidFill>
              </a:rPr>
              <a:t>зкерує</a:t>
            </a:r>
            <a:r>
              <a:rPr lang="ru-RU" sz="4000" b="1" dirty="0" smtClean="0">
                <a:solidFill>
                  <a:schemeClr val="bg1"/>
                </a:solidFill>
              </a:rPr>
              <a:t> тебе на </a:t>
            </a:r>
            <a:r>
              <a:rPr lang="ru-RU" sz="4000" b="1" dirty="0" err="1" smtClean="0">
                <a:solidFill>
                  <a:schemeClr val="bg1"/>
                </a:solidFill>
              </a:rPr>
              <a:t>правильний</a:t>
            </a:r>
            <a:r>
              <a:rPr lang="ru-RU" sz="4000" b="1" dirty="0" smtClean="0">
                <a:solidFill>
                  <a:schemeClr val="bg1"/>
                </a:solidFill>
              </a:rPr>
              <a:t> шлях (11-12)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smtClean="0">
                <a:solidFill>
                  <a:schemeClr val="bg1"/>
                </a:solidFill>
              </a:rPr>
              <a:t>буде </a:t>
            </a:r>
            <a:r>
              <a:rPr lang="ru-RU" sz="4000" b="1" dirty="0" err="1">
                <a:solidFill>
                  <a:schemeClr val="bg1"/>
                </a:solidFill>
              </a:rPr>
              <a:t>поряд</a:t>
            </a:r>
            <a:r>
              <a:rPr lang="ru-RU" sz="4000" b="1" dirty="0">
                <a:solidFill>
                  <a:schemeClr val="bg1"/>
                </a:solidFill>
              </a:rPr>
              <a:t> з тобою (15</a:t>
            </a:r>
            <a:r>
              <a:rPr lang="ru-RU" sz="4000" b="1" dirty="0" smtClean="0">
                <a:solidFill>
                  <a:schemeClr val="bg1"/>
                </a:solidFill>
              </a:rPr>
              <a:t>) 	</a:t>
            </a:r>
            <a:endParaRPr lang="ru-RU" sz="4000" b="1" dirty="0" smtClean="0">
              <a:solidFill>
                <a:srgbClr val="66FF66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32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Як </a:t>
            </a:r>
            <a:r>
              <a:rPr lang="ru-RU" sz="4000" b="1" dirty="0" err="1">
                <a:solidFill>
                  <a:schemeClr val="bg1"/>
                </a:solidFill>
              </a:rPr>
              <a:t>саме</a:t>
            </a:r>
            <a:r>
              <a:rPr lang="ru-RU" sz="4000" b="1" dirty="0">
                <a:solidFill>
                  <a:schemeClr val="bg1"/>
                </a:solidFill>
              </a:rPr>
              <a:t> Бог </a:t>
            </a:r>
            <a:r>
              <a:rPr lang="ru-RU" sz="4000" b="1" dirty="0" err="1" smtClean="0">
                <a:solidFill>
                  <a:schemeClr val="bg1"/>
                </a:solidFill>
              </a:rPr>
              <a:t>береже</a:t>
            </a:r>
            <a:endParaRPr lang="ru-RU" sz="4000" b="1" dirty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 smtClean="0">
                <a:solidFill>
                  <a:schemeClr val="bg1"/>
                </a:solidFill>
              </a:rPr>
              <a:t>убереже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>
                <a:solidFill>
                  <a:schemeClr val="bg1"/>
                </a:solidFill>
              </a:rPr>
              <a:t>тебе (3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  <a:r>
              <a:rPr lang="ru-RU" sz="4000" b="1" dirty="0">
                <a:solidFill>
                  <a:schemeClr val="bg1"/>
                </a:solidFill>
              </a:rPr>
              <a:t> та </a:t>
            </a:r>
            <a:r>
              <a:rPr lang="ru-RU" sz="4000" b="1" dirty="0" err="1">
                <a:solidFill>
                  <a:schemeClr val="bg1"/>
                </a:solidFill>
              </a:rPr>
              <a:t>визволить</a:t>
            </a:r>
            <a:r>
              <a:rPr lang="ru-RU" sz="4000" b="1" dirty="0">
                <a:solidFill>
                  <a:schemeClr val="bg1"/>
                </a:solidFill>
              </a:rPr>
              <a:t> (15)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 smtClean="0">
                <a:solidFill>
                  <a:schemeClr val="bg1"/>
                </a:solidFill>
              </a:rPr>
              <a:t>зкерує</a:t>
            </a:r>
            <a:r>
              <a:rPr lang="ru-RU" sz="4000" b="1" dirty="0" smtClean="0">
                <a:solidFill>
                  <a:schemeClr val="bg1"/>
                </a:solidFill>
              </a:rPr>
              <a:t> тебе на </a:t>
            </a:r>
            <a:r>
              <a:rPr lang="ru-RU" sz="4000" b="1" dirty="0" err="1" smtClean="0">
                <a:solidFill>
                  <a:schemeClr val="bg1"/>
                </a:solidFill>
              </a:rPr>
              <a:t>правильний</a:t>
            </a:r>
            <a:r>
              <a:rPr lang="ru-RU" sz="4000" b="1" dirty="0" smtClean="0">
                <a:solidFill>
                  <a:schemeClr val="bg1"/>
                </a:solidFill>
              </a:rPr>
              <a:t> шлях (11-12)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smtClean="0">
                <a:solidFill>
                  <a:schemeClr val="bg1"/>
                </a:solidFill>
              </a:rPr>
              <a:t>буде </a:t>
            </a:r>
            <a:r>
              <a:rPr lang="ru-RU" sz="4000" b="1" dirty="0" err="1">
                <a:solidFill>
                  <a:schemeClr val="bg1"/>
                </a:solidFill>
              </a:rPr>
              <a:t>поряд</a:t>
            </a:r>
            <a:r>
              <a:rPr lang="ru-RU" sz="4000" b="1" dirty="0">
                <a:solidFill>
                  <a:schemeClr val="bg1"/>
                </a:solidFill>
              </a:rPr>
              <a:t> з тобою (15</a:t>
            </a:r>
            <a:r>
              <a:rPr lang="ru-RU" sz="4000" b="1" dirty="0" smtClean="0">
                <a:solidFill>
                  <a:schemeClr val="bg1"/>
                </a:solidFill>
              </a:rPr>
              <a:t>) 	</a:t>
            </a:r>
            <a:r>
              <a:rPr lang="ru-RU" sz="4000" b="1" dirty="0" err="1" smtClean="0">
                <a:solidFill>
                  <a:srgbClr val="66FF66"/>
                </a:solidFill>
                <a:latin typeface="Bookman Old Style" panose="02050604050505020204" pitchFamily="18" charset="0"/>
              </a:rPr>
              <a:t>Еммануїл</a:t>
            </a:r>
            <a:endParaRPr lang="ru-RU" sz="4000" b="1" dirty="0" smtClean="0">
              <a:solidFill>
                <a:srgbClr val="66FF66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00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Як </a:t>
            </a:r>
            <a:r>
              <a:rPr lang="ru-RU" sz="4000" b="1" dirty="0" err="1">
                <a:solidFill>
                  <a:schemeClr val="bg1"/>
                </a:solidFill>
              </a:rPr>
              <a:t>саме</a:t>
            </a:r>
            <a:r>
              <a:rPr lang="ru-RU" sz="4000" b="1" dirty="0">
                <a:solidFill>
                  <a:schemeClr val="bg1"/>
                </a:solidFill>
              </a:rPr>
              <a:t> Бог </a:t>
            </a:r>
            <a:r>
              <a:rPr lang="ru-RU" sz="4000" b="1" dirty="0" err="1" smtClean="0">
                <a:solidFill>
                  <a:schemeClr val="bg1"/>
                </a:solidFill>
              </a:rPr>
              <a:t>береже</a:t>
            </a:r>
            <a:endParaRPr lang="ru-RU" sz="4000" b="1" dirty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 smtClean="0">
                <a:solidFill>
                  <a:schemeClr val="bg1"/>
                </a:solidFill>
              </a:rPr>
              <a:t>убереже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>
                <a:solidFill>
                  <a:schemeClr val="bg1"/>
                </a:solidFill>
              </a:rPr>
              <a:t>тебе (3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  <a:r>
              <a:rPr lang="ru-RU" sz="4000" b="1" dirty="0">
                <a:solidFill>
                  <a:schemeClr val="bg1"/>
                </a:solidFill>
              </a:rPr>
              <a:t> та </a:t>
            </a:r>
            <a:r>
              <a:rPr lang="ru-RU" sz="4000" b="1" dirty="0" err="1">
                <a:solidFill>
                  <a:schemeClr val="bg1"/>
                </a:solidFill>
              </a:rPr>
              <a:t>визволить</a:t>
            </a:r>
            <a:r>
              <a:rPr lang="ru-RU" sz="4000" b="1" dirty="0">
                <a:solidFill>
                  <a:schemeClr val="bg1"/>
                </a:solidFill>
              </a:rPr>
              <a:t> (15)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 smtClean="0">
                <a:solidFill>
                  <a:schemeClr val="bg1"/>
                </a:solidFill>
              </a:rPr>
              <a:t>зкерує</a:t>
            </a:r>
            <a:r>
              <a:rPr lang="ru-RU" sz="4000" b="1" dirty="0" smtClean="0">
                <a:solidFill>
                  <a:schemeClr val="bg1"/>
                </a:solidFill>
              </a:rPr>
              <a:t> тебе на </a:t>
            </a:r>
            <a:r>
              <a:rPr lang="ru-RU" sz="4000" b="1" dirty="0" err="1" smtClean="0">
                <a:solidFill>
                  <a:schemeClr val="bg1"/>
                </a:solidFill>
              </a:rPr>
              <a:t>правильний</a:t>
            </a:r>
            <a:r>
              <a:rPr lang="ru-RU" sz="4000" b="1" dirty="0" smtClean="0">
                <a:solidFill>
                  <a:schemeClr val="bg1"/>
                </a:solidFill>
              </a:rPr>
              <a:t> шлях (11-12)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smtClean="0">
                <a:solidFill>
                  <a:schemeClr val="bg1"/>
                </a:solidFill>
              </a:rPr>
              <a:t>буде </a:t>
            </a:r>
            <a:r>
              <a:rPr lang="ru-RU" sz="4000" b="1" dirty="0" err="1">
                <a:solidFill>
                  <a:schemeClr val="bg1"/>
                </a:solidFill>
              </a:rPr>
              <a:t>поряд</a:t>
            </a:r>
            <a:r>
              <a:rPr lang="ru-RU" sz="4000" b="1" dirty="0">
                <a:solidFill>
                  <a:schemeClr val="bg1"/>
                </a:solidFill>
              </a:rPr>
              <a:t> з тобою (15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smtClean="0">
                <a:solidFill>
                  <a:schemeClr val="bg1"/>
                </a:solidFill>
              </a:rPr>
              <a:t>Бог </a:t>
            </a:r>
            <a:r>
              <a:rPr lang="ru-RU" sz="4000" b="1" dirty="0">
                <a:solidFill>
                  <a:schemeClr val="bg1"/>
                </a:solidFill>
              </a:rPr>
              <a:t>прославить тебе (15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6187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536" y="1051560"/>
            <a:ext cx="9100928" cy="4754879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07935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1922548"/>
            <a:ext cx="116085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err="1">
                <a:solidFill>
                  <a:schemeClr val="bg1"/>
                </a:solidFill>
              </a:rPr>
              <a:t>Бережіть</a:t>
            </a:r>
            <a:r>
              <a:rPr lang="ru-RU" sz="4000" b="1" dirty="0">
                <a:solidFill>
                  <a:schemeClr val="bg1"/>
                </a:solidFill>
              </a:rPr>
              <a:t> себе у </a:t>
            </a:r>
            <a:r>
              <a:rPr lang="ru-RU" sz="4000" b="1" dirty="0" err="1">
                <a:solidFill>
                  <a:schemeClr val="bg1"/>
                </a:solidFill>
              </a:rPr>
              <a:t>Господі</a:t>
            </a:r>
            <a:r>
              <a:rPr lang="ru-RU" sz="4000" b="1" dirty="0">
                <a:solidFill>
                  <a:schemeClr val="bg1"/>
                </a:solidFill>
              </a:rPr>
              <a:t> – </a:t>
            </a:r>
            <a:r>
              <a:rPr lang="ru-RU" sz="4000" b="1" dirty="0" err="1">
                <a:solidFill>
                  <a:schemeClr val="bg1"/>
                </a:solidFill>
              </a:rPr>
              <a:t>вашій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 smtClean="0">
                <a:solidFill>
                  <a:schemeClr val="bg1"/>
                </a:solidFill>
              </a:rPr>
              <a:t>фортеці</a:t>
            </a:r>
            <a:r>
              <a:rPr lang="ru-RU" sz="4000" b="1" dirty="0" smtClean="0">
                <a:solidFill>
                  <a:schemeClr val="bg1"/>
                </a:solidFill>
              </a:rPr>
              <a:t>,</a:t>
            </a:r>
          </a:p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у </a:t>
            </a:r>
            <a:r>
              <a:rPr lang="ru-RU" sz="4000" b="1" dirty="0" err="1">
                <a:solidFill>
                  <a:schemeClr val="bg1"/>
                </a:solidFill>
              </a:rPr>
              <a:t>кожній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новій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бурі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життя</a:t>
            </a:r>
            <a:r>
              <a:rPr lang="ru-RU" sz="4000" b="1" dirty="0">
                <a:solidFill>
                  <a:schemeClr val="bg1"/>
                </a:solidFill>
              </a:rPr>
              <a:t>.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60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Флп.2:8-9</a:t>
            </a:r>
            <a:endParaRPr lang="ru-RU" sz="4000" b="1" dirty="0">
              <a:solidFill>
                <a:schemeClr val="bg1"/>
              </a:solidFill>
            </a:endParaRPr>
          </a:p>
          <a:p>
            <a:endParaRPr lang="ru-RU" sz="4000" b="1" dirty="0" smtClean="0">
              <a:solidFill>
                <a:schemeClr val="bg1"/>
              </a:solidFill>
            </a:endParaRPr>
          </a:p>
          <a:p>
            <a:r>
              <a:rPr lang="ru-RU" sz="4000" b="1" dirty="0" smtClean="0">
                <a:solidFill>
                  <a:schemeClr val="bg1"/>
                </a:solidFill>
              </a:rPr>
              <a:t>8 </a:t>
            </a:r>
            <a:r>
              <a:rPr lang="ru-RU" sz="4000" b="1" dirty="0" err="1">
                <a:solidFill>
                  <a:schemeClr val="bg1"/>
                </a:solidFill>
              </a:rPr>
              <a:t>Він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упокорив</a:t>
            </a:r>
            <a:r>
              <a:rPr lang="ru-RU" sz="4000" b="1" dirty="0">
                <a:solidFill>
                  <a:schemeClr val="bg1"/>
                </a:solidFill>
              </a:rPr>
              <a:t> Себе, </a:t>
            </a:r>
            <a:r>
              <a:rPr lang="ru-RU" sz="4000" b="1" dirty="0" err="1">
                <a:solidFill>
                  <a:schemeClr val="bg1"/>
                </a:solidFill>
              </a:rPr>
              <a:t>був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слухняним</a:t>
            </a:r>
            <a:r>
              <a:rPr lang="ru-RU" sz="4000" b="1" dirty="0">
                <a:solidFill>
                  <a:schemeClr val="bg1"/>
                </a:solidFill>
              </a:rPr>
              <a:t> аж до </a:t>
            </a:r>
            <a:r>
              <a:rPr lang="ru-RU" sz="4000" b="1" dirty="0" err="1">
                <a:solidFill>
                  <a:schemeClr val="bg1"/>
                </a:solidFill>
              </a:rPr>
              <a:t>смерті</a:t>
            </a:r>
            <a:r>
              <a:rPr lang="ru-RU" sz="4000" b="1" dirty="0">
                <a:solidFill>
                  <a:schemeClr val="bg1"/>
                </a:solidFill>
              </a:rPr>
              <a:t>, й до </a:t>
            </a:r>
            <a:r>
              <a:rPr lang="ru-RU" sz="4000" b="1" dirty="0" err="1">
                <a:solidFill>
                  <a:schemeClr val="bg1"/>
                </a:solidFill>
              </a:rPr>
              <a:t>смерті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хресної</a:t>
            </a:r>
            <a:r>
              <a:rPr lang="ru-RU" sz="4000" b="1" dirty="0">
                <a:solidFill>
                  <a:schemeClr val="bg1"/>
                </a:solidFill>
              </a:rPr>
              <a:t>.</a:t>
            </a:r>
          </a:p>
          <a:p>
            <a:r>
              <a:rPr lang="ru-RU" sz="4000" b="1" dirty="0">
                <a:solidFill>
                  <a:schemeClr val="bg1"/>
                </a:solidFill>
              </a:rPr>
              <a:t>9 Тому Бог </a:t>
            </a:r>
            <a:r>
              <a:rPr lang="ru-RU" sz="4000" b="1" dirty="0" err="1">
                <a:solidFill>
                  <a:schemeClr val="bg1"/>
                </a:solidFill>
              </a:rPr>
              <a:t>надзвичайно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звеличив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Його</a:t>
            </a:r>
            <a:r>
              <a:rPr lang="ru-RU" sz="4000" b="1" dirty="0">
                <a:solidFill>
                  <a:schemeClr val="bg1"/>
                </a:solidFill>
              </a:rPr>
              <a:t> та дав </a:t>
            </a:r>
            <a:r>
              <a:rPr lang="ru-RU" sz="4000" b="1" dirty="0" err="1">
                <a:solidFill>
                  <a:schemeClr val="bg1"/>
                </a:solidFill>
              </a:rPr>
              <a:t>Йому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Ім'я</a:t>
            </a:r>
            <a:r>
              <a:rPr lang="ru-RU" sz="4000" b="1" dirty="0">
                <a:solidFill>
                  <a:schemeClr val="bg1"/>
                </a:solidFill>
              </a:rPr>
              <a:t>, яке </a:t>
            </a:r>
            <a:r>
              <a:rPr lang="ru-RU" sz="4000" b="1" dirty="0" err="1">
                <a:solidFill>
                  <a:schemeClr val="bg1"/>
                </a:solidFill>
              </a:rPr>
              <a:t>вище</a:t>
            </a:r>
            <a:r>
              <a:rPr lang="ru-RU" sz="4000" b="1" dirty="0">
                <a:solidFill>
                  <a:schemeClr val="bg1"/>
                </a:solidFill>
              </a:rPr>
              <a:t> всякого </a:t>
            </a:r>
            <a:r>
              <a:rPr lang="ru-RU" sz="4000" b="1" dirty="0" err="1">
                <a:solidFill>
                  <a:schemeClr val="bg1"/>
                </a:solidFill>
              </a:rPr>
              <a:t>іншого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імені</a:t>
            </a:r>
            <a:r>
              <a:rPr lang="ru-RU" sz="40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275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76" y="256732"/>
            <a:ext cx="11450648" cy="634453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TextBox 5"/>
          <p:cNvSpPr txBox="1"/>
          <p:nvPr/>
        </p:nvSpPr>
        <p:spPr>
          <a:xfrm>
            <a:off x="458875" y="5431716"/>
            <a:ext cx="11274250" cy="1169551"/>
          </a:xfrm>
          <a:prstGeom prst="rect">
            <a:avLst/>
          </a:prstGeom>
          <a:solidFill>
            <a:schemeClr val="tx1">
              <a:lumMod val="65000"/>
              <a:lumOff val="35000"/>
              <a:alpha val="7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7000" b="1" dirty="0" err="1">
                <a:solidFill>
                  <a:schemeClr val="bg1"/>
                </a:solidFill>
              </a:rPr>
              <a:t>Девід</a:t>
            </a:r>
            <a:r>
              <a:rPr lang="ru-RU" sz="7000" b="1" dirty="0">
                <a:solidFill>
                  <a:schemeClr val="bg1"/>
                </a:solidFill>
              </a:rPr>
              <a:t> </a:t>
            </a:r>
            <a:r>
              <a:rPr lang="ru-RU" sz="7000" b="1" dirty="0" err="1">
                <a:solidFill>
                  <a:schemeClr val="bg1"/>
                </a:solidFill>
              </a:rPr>
              <a:t>Ґіббс-молодший</a:t>
            </a:r>
            <a:endParaRPr lang="ru-RU" sz="7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57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369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000" b="1" dirty="0" err="1">
                <a:solidFill>
                  <a:schemeClr val="bg1"/>
                </a:solidFill>
              </a:rPr>
              <a:t>Твої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моральні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 smtClean="0">
                <a:solidFill>
                  <a:schemeClr val="bg1"/>
                </a:solidFill>
              </a:rPr>
              <a:t>вибори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4000" b="1" dirty="0" smtClean="0">
                <a:solidFill>
                  <a:schemeClr val="bg1"/>
                </a:solidFill>
              </a:rPr>
              <a:t>в </a:t>
            </a:r>
            <a:r>
              <a:rPr lang="ru-RU" sz="4000" b="1" dirty="0" err="1">
                <a:solidFill>
                  <a:schemeClr val="bg1"/>
                </a:solidFill>
              </a:rPr>
              <a:t>скрутних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ситуаціях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 smtClean="0">
                <a:solidFill>
                  <a:schemeClr val="bg1"/>
                </a:solidFill>
              </a:rPr>
              <a:t>життя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4000" b="1" dirty="0" err="1" smtClean="0">
                <a:solidFill>
                  <a:schemeClr val="bg1"/>
                </a:solidFill>
              </a:rPr>
              <a:t>будуть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 smtClean="0">
                <a:solidFill>
                  <a:schemeClr val="bg1"/>
                </a:solidFill>
              </a:rPr>
              <a:t>визначати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4000" b="1" dirty="0" smtClean="0">
                <a:solidFill>
                  <a:schemeClr val="bg1"/>
                </a:solidFill>
              </a:rPr>
              <a:t>як </a:t>
            </a:r>
            <a:r>
              <a:rPr lang="ru-RU" sz="4000" b="1" dirty="0" err="1">
                <a:solidFill>
                  <a:schemeClr val="bg1"/>
                </a:solidFill>
              </a:rPr>
              <a:t>ти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будеш</a:t>
            </a:r>
            <a:r>
              <a:rPr lang="ru-RU" sz="4000" b="1" dirty="0">
                <a:solidFill>
                  <a:schemeClr val="bg1"/>
                </a:solidFill>
              </a:rPr>
              <a:t> прославлений Богом.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49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Як </a:t>
            </a:r>
            <a:r>
              <a:rPr lang="ru-RU" sz="4000" b="1" dirty="0" err="1">
                <a:solidFill>
                  <a:schemeClr val="bg1"/>
                </a:solidFill>
              </a:rPr>
              <a:t>саме</a:t>
            </a:r>
            <a:r>
              <a:rPr lang="ru-RU" sz="4000" b="1" dirty="0">
                <a:solidFill>
                  <a:schemeClr val="bg1"/>
                </a:solidFill>
              </a:rPr>
              <a:t> Бог </a:t>
            </a:r>
            <a:r>
              <a:rPr lang="ru-RU" sz="4000" b="1" dirty="0" err="1" smtClean="0">
                <a:solidFill>
                  <a:schemeClr val="bg1"/>
                </a:solidFill>
              </a:rPr>
              <a:t>береже</a:t>
            </a:r>
            <a:endParaRPr lang="ru-RU" sz="4000" b="1" dirty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 smtClean="0">
                <a:solidFill>
                  <a:schemeClr val="bg1"/>
                </a:solidFill>
              </a:rPr>
              <a:t>убереже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>
                <a:solidFill>
                  <a:schemeClr val="bg1"/>
                </a:solidFill>
              </a:rPr>
              <a:t>тебе (3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  <a:r>
              <a:rPr lang="ru-RU" sz="4000" b="1" dirty="0">
                <a:solidFill>
                  <a:schemeClr val="bg1"/>
                </a:solidFill>
              </a:rPr>
              <a:t> та </a:t>
            </a:r>
            <a:r>
              <a:rPr lang="ru-RU" sz="4000" b="1" dirty="0" err="1">
                <a:solidFill>
                  <a:schemeClr val="bg1"/>
                </a:solidFill>
              </a:rPr>
              <a:t>визволить</a:t>
            </a:r>
            <a:r>
              <a:rPr lang="ru-RU" sz="4000" b="1" dirty="0">
                <a:solidFill>
                  <a:schemeClr val="bg1"/>
                </a:solidFill>
              </a:rPr>
              <a:t> (15)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 smtClean="0">
                <a:solidFill>
                  <a:schemeClr val="bg1"/>
                </a:solidFill>
              </a:rPr>
              <a:t>зкерує</a:t>
            </a:r>
            <a:r>
              <a:rPr lang="ru-RU" sz="4000" b="1" dirty="0" smtClean="0">
                <a:solidFill>
                  <a:schemeClr val="bg1"/>
                </a:solidFill>
              </a:rPr>
              <a:t> тебе на </a:t>
            </a:r>
            <a:r>
              <a:rPr lang="ru-RU" sz="4000" b="1" dirty="0" err="1" smtClean="0">
                <a:solidFill>
                  <a:schemeClr val="bg1"/>
                </a:solidFill>
              </a:rPr>
              <a:t>правильний</a:t>
            </a:r>
            <a:r>
              <a:rPr lang="ru-RU" sz="4000" b="1" dirty="0" smtClean="0">
                <a:solidFill>
                  <a:schemeClr val="bg1"/>
                </a:solidFill>
              </a:rPr>
              <a:t> шлях (11-12)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smtClean="0">
                <a:solidFill>
                  <a:schemeClr val="bg1"/>
                </a:solidFill>
              </a:rPr>
              <a:t>буде </a:t>
            </a:r>
            <a:r>
              <a:rPr lang="ru-RU" sz="4000" b="1" dirty="0" err="1">
                <a:solidFill>
                  <a:schemeClr val="bg1"/>
                </a:solidFill>
              </a:rPr>
              <a:t>поряд</a:t>
            </a:r>
            <a:r>
              <a:rPr lang="ru-RU" sz="4000" b="1" dirty="0">
                <a:solidFill>
                  <a:schemeClr val="bg1"/>
                </a:solidFill>
              </a:rPr>
              <a:t> з тобою (15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smtClean="0">
                <a:solidFill>
                  <a:schemeClr val="bg1"/>
                </a:solidFill>
              </a:rPr>
              <a:t>Бог </a:t>
            </a:r>
            <a:r>
              <a:rPr lang="ru-RU" sz="4000" b="1" dirty="0">
                <a:solidFill>
                  <a:schemeClr val="bg1"/>
                </a:solidFill>
              </a:rPr>
              <a:t>прославить тебе (15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1425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Як саме Бог береже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uk-UA" sz="4000" b="1" dirty="0" smtClean="0">
                <a:solidFill>
                  <a:schemeClr val="bg1"/>
                </a:solidFill>
              </a:rPr>
              <a:t>убереже тебе (3) та визволить (15)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uk-UA" sz="4000" b="1" dirty="0" smtClean="0">
                <a:solidFill>
                  <a:schemeClr val="bg1"/>
                </a:solidFill>
              </a:rPr>
              <a:t>с</a:t>
            </a:r>
            <a:r>
              <a:rPr lang="uk-UA" sz="4000" b="1" dirty="0" smtClean="0">
                <a:solidFill>
                  <a:schemeClr val="bg1"/>
                </a:solidFill>
              </a:rPr>
              <a:t>керує тебе на правильний шлях (11-12)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uk-UA" sz="4000" b="1" dirty="0" smtClean="0">
                <a:solidFill>
                  <a:schemeClr val="bg1"/>
                </a:solidFill>
              </a:rPr>
              <a:t>буде поряд з тобою (15)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uk-UA" sz="4000" b="1" dirty="0" smtClean="0">
                <a:solidFill>
                  <a:schemeClr val="bg1"/>
                </a:solidFill>
              </a:rPr>
              <a:t>Бог прославить тебе (15)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uk-UA" sz="4000" b="1" dirty="0" smtClean="0">
                <a:solidFill>
                  <a:schemeClr val="bg1"/>
                </a:solidFill>
              </a:rPr>
              <a:t>спасіння (16)</a:t>
            </a:r>
            <a:endParaRPr lang="uk-UA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86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Як </a:t>
            </a:r>
            <a:r>
              <a:rPr lang="ru-RU" sz="4000" b="1" dirty="0" err="1">
                <a:solidFill>
                  <a:schemeClr val="bg1"/>
                </a:solidFill>
              </a:rPr>
              <a:t>саме</a:t>
            </a:r>
            <a:r>
              <a:rPr lang="ru-RU" sz="4000" b="1" dirty="0">
                <a:solidFill>
                  <a:schemeClr val="bg1"/>
                </a:solidFill>
              </a:rPr>
              <a:t> Бог </a:t>
            </a:r>
            <a:r>
              <a:rPr lang="ru-RU" sz="4000" b="1" dirty="0" err="1" smtClean="0">
                <a:solidFill>
                  <a:schemeClr val="bg1"/>
                </a:solidFill>
              </a:rPr>
              <a:t>береже</a:t>
            </a:r>
            <a:endParaRPr lang="ru-RU" sz="4000" b="1" dirty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 smtClean="0">
                <a:solidFill>
                  <a:schemeClr val="bg1"/>
                </a:solidFill>
              </a:rPr>
              <a:t>спасіння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>
                <a:solidFill>
                  <a:schemeClr val="bg1"/>
                </a:solidFill>
              </a:rPr>
              <a:t>(16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  <a:endParaRPr lang="ru-RU" sz="40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795430505"/>
              </p:ext>
            </p:extLst>
          </p:nvPr>
        </p:nvGraphicFramePr>
        <p:xfrm>
          <a:off x="291737" y="719666"/>
          <a:ext cx="1160852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05037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Як </a:t>
            </a:r>
            <a:r>
              <a:rPr lang="ru-RU" sz="4000" b="1" dirty="0" err="1">
                <a:solidFill>
                  <a:schemeClr val="bg1"/>
                </a:solidFill>
              </a:rPr>
              <a:t>саме</a:t>
            </a:r>
            <a:r>
              <a:rPr lang="ru-RU" sz="4000" b="1" dirty="0">
                <a:solidFill>
                  <a:schemeClr val="bg1"/>
                </a:solidFill>
              </a:rPr>
              <a:t> Бог </a:t>
            </a:r>
            <a:r>
              <a:rPr lang="ru-RU" sz="4000" b="1" dirty="0" err="1" smtClean="0">
                <a:solidFill>
                  <a:schemeClr val="bg1"/>
                </a:solidFill>
              </a:rPr>
              <a:t>береже</a:t>
            </a:r>
            <a:endParaRPr lang="ru-RU" sz="4000" b="1" dirty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 smtClean="0">
                <a:solidFill>
                  <a:schemeClr val="bg1"/>
                </a:solidFill>
              </a:rPr>
              <a:t>спасіння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>
                <a:solidFill>
                  <a:schemeClr val="bg1"/>
                </a:solidFill>
              </a:rPr>
              <a:t>(16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  <a:endParaRPr lang="ru-RU" sz="40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91737" y="719666"/>
          <a:ext cx="1160852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hotocopy trans="0" detail="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198" y="2548621"/>
            <a:ext cx="1760756" cy="17607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7928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Як </a:t>
            </a:r>
            <a:r>
              <a:rPr lang="ru-RU" sz="4000" b="1" dirty="0" err="1">
                <a:solidFill>
                  <a:schemeClr val="bg1"/>
                </a:solidFill>
              </a:rPr>
              <a:t>саме</a:t>
            </a:r>
            <a:r>
              <a:rPr lang="ru-RU" sz="4000" b="1" dirty="0">
                <a:solidFill>
                  <a:schemeClr val="bg1"/>
                </a:solidFill>
              </a:rPr>
              <a:t> Бог </a:t>
            </a:r>
            <a:r>
              <a:rPr lang="ru-RU" sz="4000" b="1" dirty="0" err="1" smtClean="0">
                <a:solidFill>
                  <a:schemeClr val="bg1"/>
                </a:solidFill>
              </a:rPr>
              <a:t>береже</a:t>
            </a:r>
            <a:endParaRPr lang="ru-RU" sz="4000" b="1" dirty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 smtClean="0">
                <a:solidFill>
                  <a:schemeClr val="bg1"/>
                </a:solidFill>
              </a:rPr>
              <a:t>спасіння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>
                <a:solidFill>
                  <a:schemeClr val="bg1"/>
                </a:solidFill>
              </a:rPr>
              <a:t>(16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  <a:endParaRPr lang="ru-RU" sz="40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91737" y="719666"/>
          <a:ext cx="1160852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hotocopy trans="0" detail="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198" y="2548621"/>
            <a:ext cx="1760756" cy="17607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635" y="2560320"/>
            <a:ext cx="1795298" cy="16778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853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Як </a:t>
            </a:r>
            <a:r>
              <a:rPr lang="ru-RU" sz="4000" b="1" dirty="0" err="1">
                <a:solidFill>
                  <a:schemeClr val="bg1"/>
                </a:solidFill>
              </a:rPr>
              <a:t>саме</a:t>
            </a:r>
            <a:r>
              <a:rPr lang="ru-RU" sz="4000" b="1" dirty="0">
                <a:solidFill>
                  <a:schemeClr val="bg1"/>
                </a:solidFill>
              </a:rPr>
              <a:t> Бог </a:t>
            </a:r>
            <a:r>
              <a:rPr lang="ru-RU" sz="4000" b="1" dirty="0" err="1" smtClean="0">
                <a:solidFill>
                  <a:schemeClr val="bg1"/>
                </a:solidFill>
              </a:rPr>
              <a:t>береже</a:t>
            </a:r>
            <a:endParaRPr lang="ru-RU" sz="4000" b="1" dirty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 smtClean="0">
                <a:solidFill>
                  <a:schemeClr val="bg1"/>
                </a:solidFill>
              </a:rPr>
              <a:t>спасіння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>
                <a:solidFill>
                  <a:schemeClr val="bg1"/>
                </a:solidFill>
              </a:rPr>
              <a:t>(16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  <a:endParaRPr lang="ru-RU" sz="40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91737" y="719666"/>
          <a:ext cx="1160852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hotocopy trans="0" detail="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198" y="2548621"/>
            <a:ext cx="1760756" cy="17607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635" y="2560320"/>
            <a:ext cx="1795298" cy="16778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287" y="2548621"/>
            <a:ext cx="1722590" cy="17607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1880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Як бути </a:t>
            </a:r>
            <a:r>
              <a:rPr lang="ru-RU" sz="4000" b="1" dirty="0" err="1">
                <a:solidFill>
                  <a:schemeClr val="bg1"/>
                </a:solidFill>
              </a:rPr>
              <a:t>захищеним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Богом</a:t>
            </a:r>
          </a:p>
        </p:txBody>
      </p:sp>
    </p:spTree>
    <p:extLst>
      <p:ext uri="{BB962C8B-B14F-4D97-AF65-F5344CB8AC3E}">
        <p14:creationId xmlns:p14="http://schemas.microsoft.com/office/powerpoint/2010/main" val="129061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Як бути </a:t>
            </a:r>
            <a:r>
              <a:rPr lang="ru-RU" sz="4000" b="1" dirty="0" err="1">
                <a:solidFill>
                  <a:schemeClr val="bg1"/>
                </a:solidFill>
              </a:rPr>
              <a:t>захищеним</a:t>
            </a:r>
            <a:r>
              <a:rPr lang="ru-RU" sz="4000" b="1" dirty="0">
                <a:solidFill>
                  <a:schemeClr val="bg1"/>
                </a:solidFill>
              </a:rPr>
              <a:t> Богом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>
                <a:solidFill>
                  <a:schemeClr val="bg1"/>
                </a:solidFill>
              </a:rPr>
              <a:t>"Господь, </a:t>
            </a:r>
            <a:r>
              <a:rPr lang="ru-RU" sz="4000" b="1" dirty="0" err="1">
                <a:solidFill>
                  <a:schemeClr val="bg1"/>
                </a:solidFill>
              </a:rPr>
              <a:t>Ти</a:t>
            </a:r>
            <a:r>
              <a:rPr lang="ru-RU" sz="4000" b="1" dirty="0">
                <a:solidFill>
                  <a:schemeClr val="bg1"/>
                </a:solidFill>
              </a:rPr>
              <a:t> - </a:t>
            </a:r>
            <a:r>
              <a:rPr lang="ru-RU" sz="4000" b="1" dirty="0" err="1">
                <a:solidFill>
                  <a:schemeClr val="bg1"/>
                </a:solidFill>
              </a:rPr>
              <a:t>мій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притулок</a:t>
            </a:r>
            <a:r>
              <a:rPr lang="ru-RU" sz="4000" b="1" dirty="0" smtClean="0">
                <a:solidFill>
                  <a:schemeClr val="bg1"/>
                </a:solidFill>
              </a:rPr>
              <a:t>" </a:t>
            </a:r>
            <a:r>
              <a:rPr lang="ru-RU" sz="4000" b="1" dirty="0">
                <a:solidFill>
                  <a:schemeClr val="bg1"/>
                </a:solidFill>
              </a:rPr>
              <a:t>(2,9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8018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Як бути </a:t>
            </a:r>
            <a:r>
              <a:rPr lang="ru-RU" sz="4000" b="1" dirty="0" err="1">
                <a:solidFill>
                  <a:schemeClr val="bg1"/>
                </a:solidFill>
              </a:rPr>
              <a:t>захищеним</a:t>
            </a:r>
            <a:r>
              <a:rPr lang="ru-RU" sz="4000" b="1" dirty="0">
                <a:solidFill>
                  <a:schemeClr val="bg1"/>
                </a:solidFill>
              </a:rPr>
              <a:t> Богом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>
                <a:solidFill>
                  <a:schemeClr val="bg1"/>
                </a:solidFill>
              </a:rPr>
              <a:t>"Господь, </a:t>
            </a:r>
            <a:r>
              <a:rPr lang="ru-RU" sz="4000" b="1" dirty="0" err="1">
                <a:solidFill>
                  <a:schemeClr val="bg1"/>
                </a:solidFill>
              </a:rPr>
              <a:t>Ти</a:t>
            </a:r>
            <a:r>
              <a:rPr lang="ru-RU" sz="4000" b="1" dirty="0">
                <a:solidFill>
                  <a:schemeClr val="bg1"/>
                </a:solidFill>
              </a:rPr>
              <a:t> - </a:t>
            </a:r>
            <a:r>
              <a:rPr lang="ru-RU" sz="4000" b="1" dirty="0" err="1">
                <a:solidFill>
                  <a:schemeClr val="bg1"/>
                </a:solidFill>
              </a:rPr>
              <a:t>мій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притулок</a:t>
            </a:r>
            <a:r>
              <a:rPr lang="ru-RU" sz="4000" b="1" dirty="0" smtClean="0">
                <a:solidFill>
                  <a:schemeClr val="bg1"/>
                </a:solidFill>
              </a:rPr>
              <a:t>" </a:t>
            </a:r>
            <a:r>
              <a:rPr lang="ru-RU" sz="4000" b="1" dirty="0">
                <a:solidFill>
                  <a:schemeClr val="bg1"/>
                </a:solidFill>
              </a:rPr>
              <a:t>(2,9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>
                <a:solidFill>
                  <a:schemeClr val="bg1"/>
                </a:solidFill>
              </a:rPr>
              <a:t>п</a:t>
            </a:r>
            <a:r>
              <a:rPr lang="ru-RU" sz="4000" b="1" dirty="0" err="1" smtClean="0">
                <a:solidFill>
                  <a:schemeClr val="bg1"/>
                </a:solidFill>
              </a:rPr>
              <a:t>окладати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надію</a:t>
            </a:r>
            <a:r>
              <a:rPr lang="ru-RU" sz="4000" b="1" dirty="0">
                <a:solidFill>
                  <a:schemeClr val="bg1"/>
                </a:solidFill>
              </a:rPr>
              <a:t> на </a:t>
            </a:r>
            <a:r>
              <a:rPr lang="ru-RU" sz="4000" b="1" dirty="0" smtClean="0">
                <a:solidFill>
                  <a:schemeClr val="bg1"/>
                </a:solidFill>
              </a:rPr>
              <a:t>Бога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188027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56" y="476109"/>
            <a:ext cx="10495687" cy="5905782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39240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Як бути </a:t>
            </a:r>
            <a:r>
              <a:rPr lang="ru-RU" sz="4000" b="1" dirty="0" err="1">
                <a:solidFill>
                  <a:schemeClr val="bg1"/>
                </a:solidFill>
              </a:rPr>
              <a:t>захищеним</a:t>
            </a:r>
            <a:r>
              <a:rPr lang="ru-RU" sz="4000" b="1" dirty="0">
                <a:solidFill>
                  <a:schemeClr val="bg1"/>
                </a:solidFill>
              </a:rPr>
              <a:t> Богом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>
                <a:solidFill>
                  <a:schemeClr val="bg1"/>
                </a:solidFill>
              </a:rPr>
              <a:t>"Господь, </a:t>
            </a:r>
            <a:r>
              <a:rPr lang="ru-RU" sz="4000" b="1" dirty="0" err="1">
                <a:solidFill>
                  <a:schemeClr val="bg1"/>
                </a:solidFill>
              </a:rPr>
              <a:t>Ти</a:t>
            </a:r>
            <a:r>
              <a:rPr lang="ru-RU" sz="4000" b="1" dirty="0">
                <a:solidFill>
                  <a:schemeClr val="bg1"/>
                </a:solidFill>
              </a:rPr>
              <a:t> - </a:t>
            </a:r>
            <a:r>
              <a:rPr lang="ru-RU" sz="4000" b="1" dirty="0" err="1">
                <a:solidFill>
                  <a:schemeClr val="bg1"/>
                </a:solidFill>
              </a:rPr>
              <a:t>мій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притулок</a:t>
            </a:r>
            <a:r>
              <a:rPr lang="ru-RU" sz="4000" b="1" dirty="0" smtClean="0">
                <a:solidFill>
                  <a:schemeClr val="bg1"/>
                </a:solidFill>
              </a:rPr>
              <a:t>" </a:t>
            </a:r>
            <a:r>
              <a:rPr lang="ru-RU" sz="4000" b="1" dirty="0">
                <a:solidFill>
                  <a:schemeClr val="bg1"/>
                </a:solidFill>
              </a:rPr>
              <a:t>(2,9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>
                <a:solidFill>
                  <a:schemeClr val="bg1"/>
                </a:solidFill>
              </a:rPr>
              <a:t>п</a:t>
            </a:r>
            <a:r>
              <a:rPr lang="ru-RU" sz="4000" b="1" dirty="0" err="1" smtClean="0">
                <a:solidFill>
                  <a:schemeClr val="bg1"/>
                </a:solidFill>
              </a:rPr>
              <a:t>окладати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надію</a:t>
            </a:r>
            <a:r>
              <a:rPr lang="ru-RU" sz="4000" b="1" dirty="0">
                <a:solidFill>
                  <a:schemeClr val="bg1"/>
                </a:solidFill>
              </a:rPr>
              <a:t> на </a:t>
            </a:r>
            <a:r>
              <a:rPr lang="ru-RU" sz="4000" b="1" dirty="0" smtClean="0">
                <a:solidFill>
                  <a:schemeClr val="bg1"/>
                </a:solidFill>
              </a:rPr>
              <a:t>Бога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231686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Як бути </a:t>
            </a:r>
            <a:r>
              <a:rPr lang="ru-RU" sz="4000" b="1" dirty="0" err="1">
                <a:solidFill>
                  <a:schemeClr val="bg1"/>
                </a:solidFill>
              </a:rPr>
              <a:t>захищеним</a:t>
            </a:r>
            <a:r>
              <a:rPr lang="ru-RU" sz="4000" b="1" dirty="0">
                <a:solidFill>
                  <a:schemeClr val="bg1"/>
                </a:solidFill>
              </a:rPr>
              <a:t> Богом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>
                <a:solidFill>
                  <a:schemeClr val="bg1"/>
                </a:solidFill>
              </a:rPr>
              <a:t>"Господь, </a:t>
            </a:r>
            <a:r>
              <a:rPr lang="ru-RU" sz="4000" b="1" dirty="0" err="1">
                <a:solidFill>
                  <a:schemeClr val="bg1"/>
                </a:solidFill>
              </a:rPr>
              <a:t>Ти</a:t>
            </a:r>
            <a:r>
              <a:rPr lang="ru-RU" sz="4000" b="1" dirty="0">
                <a:solidFill>
                  <a:schemeClr val="bg1"/>
                </a:solidFill>
              </a:rPr>
              <a:t> - </a:t>
            </a:r>
            <a:r>
              <a:rPr lang="ru-RU" sz="4000" b="1" dirty="0" err="1">
                <a:solidFill>
                  <a:schemeClr val="bg1"/>
                </a:solidFill>
              </a:rPr>
              <a:t>мій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притулок</a:t>
            </a:r>
            <a:r>
              <a:rPr lang="ru-RU" sz="4000" b="1" dirty="0" smtClean="0">
                <a:solidFill>
                  <a:schemeClr val="bg1"/>
                </a:solidFill>
              </a:rPr>
              <a:t>" </a:t>
            </a:r>
            <a:r>
              <a:rPr lang="ru-RU" sz="4000" b="1" dirty="0">
                <a:solidFill>
                  <a:schemeClr val="bg1"/>
                </a:solidFill>
              </a:rPr>
              <a:t>(2,9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>
                <a:solidFill>
                  <a:schemeClr val="bg1"/>
                </a:solidFill>
              </a:rPr>
              <a:t>п</a:t>
            </a:r>
            <a:r>
              <a:rPr lang="ru-RU" sz="4000" b="1" dirty="0" err="1" smtClean="0">
                <a:solidFill>
                  <a:schemeClr val="bg1"/>
                </a:solidFill>
              </a:rPr>
              <a:t>окладати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надію</a:t>
            </a:r>
            <a:r>
              <a:rPr lang="ru-RU" sz="4000" b="1" dirty="0">
                <a:solidFill>
                  <a:schemeClr val="bg1"/>
                </a:solidFill>
              </a:rPr>
              <a:t> на </a:t>
            </a:r>
            <a:r>
              <a:rPr lang="ru-RU" sz="4000" b="1" dirty="0" smtClean="0">
                <a:solidFill>
                  <a:schemeClr val="bg1"/>
                </a:solidFill>
              </a:rPr>
              <a:t>Бога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(2)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>
                <a:solidFill>
                  <a:schemeClr val="bg1"/>
                </a:solidFill>
              </a:rPr>
              <a:t>к</a:t>
            </a:r>
            <a:r>
              <a:rPr lang="ru-RU" sz="4000" b="1" dirty="0" err="1" smtClean="0">
                <a:solidFill>
                  <a:schemeClr val="bg1"/>
                </a:solidFill>
              </a:rPr>
              <a:t>еруватись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Його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істиною</a:t>
            </a:r>
            <a:r>
              <a:rPr lang="ru-RU" sz="4000" b="1" dirty="0">
                <a:solidFill>
                  <a:schemeClr val="bg1"/>
                </a:solidFill>
              </a:rPr>
              <a:t> (4)</a:t>
            </a:r>
            <a:endParaRPr lang="ru-RU" sz="40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61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56" y="118822"/>
            <a:ext cx="10495687" cy="6620356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07942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Як бути </a:t>
            </a:r>
            <a:r>
              <a:rPr lang="ru-RU" sz="4000" b="1" dirty="0" err="1">
                <a:solidFill>
                  <a:schemeClr val="bg1"/>
                </a:solidFill>
              </a:rPr>
              <a:t>захищеним</a:t>
            </a:r>
            <a:r>
              <a:rPr lang="ru-RU" sz="4000" b="1" dirty="0">
                <a:solidFill>
                  <a:schemeClr val="bg1"/>
                </a:solidFill>
              </a:rPr>
              <a:t> Богом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>
                <a:solidFill>
                  <a:schemeClr val="bg1"/>
                </a:solidFill>
              </a:rPr>
              <a:t>"Господь, </a:t>
            </a:r>
            <a:r>
              <a:rPr lang="ru-RU" sz="4000" b="1" dirty="0" err="1">
                <a:solidFill>
                  <a:schemeClr val="bg1"/>
                </a:solidFill>
              </a:rPr>
              <a:t>Ти</a:t>
            </a:r>
            <a:r>
              <a:rPr lang="ru-RU" sz="4000" b="1" dirty="0">
                <a:solidFill>
                  <a:schemeClr val="bg1"/>
                </a:solidFill>
              </a:rPr>
              <a:t> - </a:t>
            </a:r>
            <a:r>
              <a:rPr lang="ru-RU" sz="4000" b="1" dirty="0" err="1">
                <a:solidFill>
                  <a:schemeClr val="bg1"/>
                </a:solidFill>
              </a:rPr>
              <a:t>мій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притулок</a:t>
            </a:r>
            <a:r>
              <a:rPr lang="ru-RU" sz="4000" b="1" dirty="0" smtClean="0">
                <a:solidFill>
                  <a:schemeClr val="bg1"/>
                </a:solidFill>
              </a:rPr>
              <a:t>" </a:t>
            </a:r>
            <a:r>
              <a:rPr lang="ru-RU" sz="4000" b="1" dirty="0">
                <a:solidFill>
                  <a:schemeClr val="bg1"/>
                </a:solidFill>
              </a:rPr>
              <a:t>(2,9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>
                <a:solidFill>
                  <a:schemeClr val="bg1"/>
                </a:solidFill>
              </a:rPr>
              <a:t>п</a:t>
            </a:r>
            <a:r>
              <a:rPr lang="ru-RU" sz="4000" b="1" dirty="0" err="1" smtClean="0">
                <a:solidFill>
                  <a:schemeClr val="bg1"/>
                </a:solidFill>
              </a:rPr>
              <a:t>окладати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надію</a:t>
            </a:r>
            <a:r>
              <a:rPr lang="ru-RU" sz="4000" b="1" dirty="0">
                <a:solidFill>
                  <a:schemeClr val="bg1"/>
                </a:solidFill>
              </a:rPr>
              <a:t> на </a:t>
            </a:r>
            <a:r>
              <a:rPr lang="ru-RU" sz="4000" b="1" dirty="0" smtClean="0">
                <a:solidFill>
                  <a:schemeClr val="bg1"/>
                </a:solidFill>
              </a:rPr>
              <a:t>Бога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(2)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>
                <a:solidFill>
                  <a:schemeClr val="bg1"/>
                </a:solidFill>
              </a:rPr>
              <a:t>к</a:t>
            </a:r>
            <a:r>
              <a:rPr lang="ru-RU" sz="4000" b="1" dirty="0" err="1" smtClean="0">
                <a:solidFill>
                  <a:schemeClr val="bg1"/>
                </a:solidFill>
              </a:rPr>
              <a:t>еруватись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Його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істиною</a:t>
            </a:r>
            <a:r>
              <a:rPr lang="ru-RU" sz="4000" b="1" dirty="0">
                <a:solidFill>
                  <a:schemeClr val="bg1"/>
                </a:solidFill>
              </a:rPr>
              <a:t> (4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4501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Як бути </a:t>
            </a:r>
            <a:r>
              <a:rPr lang="ru-RU" sz="4000" b="1" dirty="0" err="1">
                <a:solidFill>
                  <a:schemeClr val="bg1"/>
                </a:solidFill>
              </a:rPr>
              <a:t>захищеним</a:t>
            </a:r>
            <a:r>
              <a:rPr lang="ru-RU" sz="4000" b="1" dirty="0">
                <a:solidFill>
                  <a:schemeClr val="bg1"/>
                </a:solidFill>
              </a:rPr>
              <a:t> Богом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>
                <a:solidFill>
                  <a:schemeClr val="bg1"/>
                </a:solidFill>
              </a:rPr>
              <a:t>"Господь, </a:t>
            </a:r>
            <a:r>
              <a:rPr lang="ru-RU" sz="4000" b="1" dirty="0" err="1">
                <a:solidFill>
                  <a:schemeClr val="bg1"/>
                </a:solidFill>
              </a:rPr>
              <a:t>Ти</a:t>
            </a:r>
            <a:r>
              <a:rPr lang="ru-RU" sz="4000" b="1" dirty="0">
                <a:solidFill>
                  <a:schemeClr val="bg1"/>
                </a:solidFill>
              </a:rPr>
              <a:t> - </a:t>
            </a:r>
            <a:r>
              <a:rPr lang="ru-RU" sz="4000" b="1" dirty="0" err="1">
                <a:solidFill>
                  <a:schemeClr val="bg1"/>
                </a:solidFill>
              </a:rPr>
              <a:t>мій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притулок</a:t>
            </a:r>
            <a:r>
              <a:rPr lang="ru-RU" sz="4000" b="1" dirty="0" smtClean="0">
                <a:solidFill>
                  <a:schemeClr val="bg1"/>
                </a:solidFill>
              </a:rPr>
              <a:t>" </a:t>
            </a:r>
            <a:r>
              <a:rPr lang="ru-RU" sz="4000" b="1" dirty="0">
                <a:solidFill>
                  <a:schemeClr val="bg1"/>
                </a:solidFill>
              </a:rPr>
              <a:t>(2,9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>
                <a:solidFill>
                  <a:schemeClr val="bg1"/>
                </a:solidFill>
              </a:rPr>
              <a:t>п</a:t>
            </a:r>
            <a:r>
              <a:rPr lang="ru-RU" sz="4000" b="1" dirty="0" err="1" smtClean="0">
                <a:solidFill>
                  <a:schemeClr val="bg1"/>
                </a:solidFill>
              </a:rPr>
              <a:t>окладати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надію</a:t>
            </a:r>
            <a:r>
              <a:rPr lang="ru-RU" sz="4000" b="1" dirty="0">
                <a:solidFill>
                  <a:schemeClr val="bg1"/>
                </a:solidFill>
              </a:rPr>
              <a:t> на </a:t>
            </a:r>
            <a:r>
              <a:rPr lang="ru-RU" sz="4000" b="1" dirty="0" smtClean="0">
                <a:solidFill>
                  <a:schemeClr val="bg1"/>
                </a:solidFill>
              </a:rPr>
              <a:t>Бога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(2)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>
                <a:solidFill>
                  <a:schemeClr val="bg1"/>
                </a:solidFill>
              </a:rPr>
              <a:t>к</a:t>
            </a:r>
            <a:r>
              <a:rPr lang="ru-RU" sz="4000" b="1" dirty="0" err="1" smtClean="0">
                <a:solidFill>
                  <a:schemeClr val="bg1"/>
                </a:solidFill>
              </a:rPr>
              <a:t>еруватись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Його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істиною</a:t>
            </a:r>
            <a:r>
              <a:rPr lang="ru-RU" sz="4000" b="1" dirty="0">
                <a:solidFill>
                  <a:schemeClr val="bg1"/>
                </a:solidFill>
              </a:rPr>
              <a:t> (4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 smtClean="0">
                <a:solidFill>
                  <a:schemeClr val="bg1"/>
                </a:solidFill>
              </a:rPr>
              <a:t>любити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>
                <a:solidFill>
                  <a:schemeClr val="bg1"/>
                </a:solidFill>
              </a:rPr>
              <a:t>Бога(14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5328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Як бути </a:t>
            </a:r>
            <a:r>
              <a:rPr lang="ru-RU" sz="4000" b="1" dirty="0" err="1">
                <a:solidFill>
                  <a:schemeClr val="bg1"/>
                </a:solidFill>
              </a:rPr>
              <a:t>захищеним</a:t>
            </a:r>
            <a:r>
              <a:rPr lang="ru-RU" sz="4000" b="1" dirty="0">
                <a:solidFill>
                  <a:schemeClr val="bg1"/>
                </a:solidFill>
              </a:rPr>
              <a:t> Богом</a:t>
            </a:r>
            <a:endParaRPr lang="ru-RU" sz="4000" b="1" dirty="0" smtClean="0">
              <a:solidFill>
                <a:schemeClr val="bg1"/>
              </a:solidFill>
            </a:endParaRP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>
                <a:solidFill>
                  <a:schemeClr val="bg1"/>
                </a:solidFill>
              </a:rPr>
              <a:t>"Господь, </a:t>
            </a:r>
            <a:r>
              <a:rPr lang="ru-RU" sz="4000" b="1" dirty="0" err="1">
                <a:solidFill>
                  <a:schemeClr val="bg1"/>
                </a:solidFill>
              </a:rPr>
              <a:t>Ти</a:t>
            </a:r>
            <a:r>
              <a:rPr lang="ru-RU" sz="4000" b="1" dirty="0">
                <a:solidFill>
                  <a:schemeClr val="bg1"/>
                </a:solidFill>
              </a:rPr>
              <a:t> - </a:t>
            </a:r>
            <a:r>
              <a:rPr lang="ru-RU" sz="4000" b="1" dirty="0" err="1">
                <a:solidFill>
                  <a:schemeClr val="bg1"/>
                </a:solidFill>
              </a:rPr>
              <a:t>мій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притулок</a:t>
            </a:r>
            <a:r>
              <a:rPr lang="ru-RU" sz="4000" b="1" dirty="0" smtClean="0">
                <a:solidFill>
                  <a:schemeClr val="bg1"/>
                </a:solidFill>
              </a:rPr>
              <a:t>" </a:t>
            </a:r>
            <a:r>
              <a:rPr lang="ru-RU" sz="4000" b="1" dirty="0">
                <a:solidFill>
                  <a:schemeClr val="bg1"/>
                </a:solidFill>
              </a:rPr>
              <a:t>(2,9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>
                <a:solidFill>
                  <a:schemeClr val="bg1"/>
                </a:solidFill>
              </a:rPr>
              <a:t>п</a:t>
            </a:r>
            <a:r>
              <a:rPr lang="ru-RU" sz="4000" b="1" dirty="0" err="1" smtClean="0">
                <a:solidFill>
                  <a:schemeClr val="bg1"/>
                </a:solidFill>
              </a:rPr>
              <a:t>окладати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надію</a:t>
            </a:r>
            <a:r>
              <a:rPr lang="ru-RU" sz="4000" b="1" dirty="0">
                <a:solidFill>
                  <a:schemeClr val="bg1"/>
                </a:solidFill>
              </a:rPr>
              <a:t> на </a:t>
            </a:r>
            <a:r>
              <a:rPr lang="ru-RU" sz="4000" b="1" dirty="0" smtClean="0">
                <a:solidFill>
                  <a:schemeClr val="bg1"/>
                </a:solidFill>
              </a:rPr>
              <a:t>Бога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(2)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>
                <a:solidFill>
                  <a:schemeClr val="bg1"/>
                </a:solidFill>
              </a:rPr>
              <a:t>к</a:t>
            </a:r>
            <a:r>
              <a:rPr lang="ru-RU" sz="4000" b="1" dirty="0" err="1" smtClean="0">
                <a:solidFill>
                  <a:schemeClr val="bg1"/>
                </a:solidFill>
              </a:rPr>
              <a:t>еруватись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Його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істиною</a:t>
            </a:r>
            <a:r>
              <a:rPr lang="ru-RU" sz="4000" b="1" dirty="0">
                <a:solidFill>
                  <a:schemeClr val="bg1"/>
                </a:solidFill>
              </a:rPr>
              <a:t> (4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 smtClean="0">
                <a:solidFill>
                  <a:schemeClr val="bg1"/>
                </a:solidFill>
              </a:rPr>
              <a:t>любити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>
                <a:solidFill>
                  <a:schemeClr val="bg1"/>
                </a:solidFill>
              </a:rPr>
              <a:t>Бога(14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ru-RU" sz="4000" b="1" dirty="0" err="1">
                <a:solidFill>
                  <a:schemeClr val="bg1"/>
                </a:solidFill>
              </a:rPr>
              <a:t>починати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рішення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проблеми</a:t>
            </a:r>
            <a:r>
              <a:rPr lang="ru-RU" sz="4000" b="1" dirty="0">
                <a:solidFill>
                  <a:schemeClr val="bg1"/>
                </a:solidFill>
              </a:rPr>
              <a:t> з </a:t>
            </a:r>
            <a:r>
              <a:rPr lang="ru-RU" sz="4000" b="1" dirty="0" err="1">
                <a:solidFill>
                  <a:schemeClr val="bg1"/>
                </a:solidFill>
              </a:rPr>
              <a:t>молитви</a:t>
            </a:r>
            <a:r>
              <a:rPr lang="ru-RU" sz="4000" b="1" dirty="0">
                <a:solidFill>
                  <a:schemeClr val="bg1"/>
                </a:solidFill>
              </a:rPr>
              <a:t> (15)</a:t>
            </a:r>
          </a:p>
        </p:txBody>
      </p:sp>
    </p:spTree>
    <p:extLst>
      <p:ext uri="{BB962C8B-B14F-4D97-AF65-F5344CB8AC3E}">
        <p14:creationId xmlns:p14="http://schemas.microsoft.com/office/powerpoint/2010/main" val="69338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Як бути захищеним Богом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uk-UA" sz="4000" b="1" dirty="0" smtClean="0">
                <a:solidFill>
                  <a:schemeClr val="bg1"/>
                </a:solidFill>
              </a:rPr>
              <a:t>"Господь, Ти - мій притулок" (2,9)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uk-UA" sz="4000" b="1" dirty="0" smtClean="0">
                <a:solidFill>
                  <a:schemeClr val="bg1"/>
                </a:solidFill>
              </a:rPr>
              <a:t>покладати надію на Бога (2)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uk-UA" sz="4000" b="1" dirty="0" smtClean="0">
                <a:solidFill>
                  <a:schemeClr val="bg1"/>
                </a:solidFill>
              </a:rPr>
              <a:t>керуватись Його істиною (4)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uk-UA" sz="4000" b="1" dirty="0" smtClean="0">
                <a:solidFill>
                  <a:schemeClr val="bg1"/>
                </a:solidFill>
              </a:rPr>
              <a:t>любити Бога(14)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uk-UA" sz="4000" b="1" dirty="0" smtClean="0">
                <a:solidFill>
                  <a:schemeClr val="bg1"/>
                </a:solidFill>
              </a:rPr>
              <a:t>починати рішення проблеми з молитви (15)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uk-UA" sz="4000" b="1" dirty="0" smtClean="0">
                <a:solidFill>
                  <a:schemeClr val="bg1"/>
                </a:solidFill>
              </a:rPr>
              <a:t>сповідувати Бога (14)</a:t>
            </a:r>
          </a:p>
        </p:txBody>
      </p:sp>
    </p:spTree>
    <p:extLst>
      <p:ext uri="{BB962C8B-B14F-4D97-AF65-F5344CB8AC3E}">
        <p14:creationId xmlns:p14="http://schemas.microsoft.com/office/powerpoint/2010/main" val="99340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u="sng" dirty="0" err="1">
                <a:solidFill>
                  <a:schemeClr val="bg1"/>
                </a:solidFill>
              </a:rPr>
              <a:t>Питання</a:t>
            </a:r>
            <a:r>
              <a:rPr lang="ru-RU" sz="4000" b="1" i="1" u="sng" dirty="0">
                <a:solidFill>
                  <a:schemeClr val="bg1"/>
                </a:solidFill>
              </a:rPr>
              <a:t> на </a:t>
            </a:r>
            <a:r>
              <a:rPr lang="ru-RU" sz="4000" b="1" i="1" u="sng" dirty="0" err="1" smtClean="0">
                <a:solidFill>
                  <a:schemeClr val="bg1"/>
                </a:solidFill>
              </a:rPr>
              <a:t>групи</a:t>
            </a:r>
            <a:endParaRPr lang="ru-RU" sz="4000" b="1" i="1" u="sng" dirty="0" smtClean="0">
              <a:solidFill>
                <a:schemeClr val="bg1"/>
              </a:solidFill>
            </a:endParaRPr>
          </a:p>
          <a:p>
            <a:pPr marL="742950" indent="-742950" algn="just">
              <a:buAutoNum type="arabicPeriod"/>
            </a:pPr>
            <a:endParaRPr lang="ru-RU" sz="4000" b="1" dirty="0" smtClean="0">
              <a:solidFill>
                <a:schemeClr val="bg1"/>
              </a:solidFill>
            </a:endParaRPr>
          </a:p>
          <a:p>
            <a:pPr marL="742950" indent="-742950" algn="just">
              <a:buAutoNum type="arabicPeriod"/>
            </a:pPr>
            <a:r>
              <a:rPr lang="ru-RU" sz="4000" b="1" dirty="0" err="1" smtClean="0">
                <a:solidFill>
                  <a:schemeClr val="bg1"/>
                </a:solidFill>
              </a:rPr>
              <a:t>Поділіться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своєю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історією</a:t>
            </a:r>
            <a:r>
              <a:rPr lang="ru-RU" sz="4000" b="1" dirty="0">
                <a:solidFill>
                  <a:schemeClr val="bg1"/>
                </a:solidFill>
              </a:rPr>
              <a:t> як вас Бог </a:t>
            </a:r>
            <a:r>
              <a:rPr lang="ru-RU" sz="4000" b="1" dirty="0" err="1">
                <a:solidFill>
                  <a:schemeClr val="bg1"/>
                </a:solidFill>
              </a:rPr>
              <a:t>скерував</a:t>
            </a:r>
            <a:r>
              <a:rPr lang="ru-RU" sz="4000" b="1" dirty="0">
                <a:solidFill>
                  <a:schemeClr val="bg1"/>
                </a:solidFill>
              </a:rPr>
              <a:t> у </a:t>
            </a:r>
            <a:r>
              <a:rPr lang="ru-RU" sz="4000" b="1" dirty="0" err="1" smtClean="0">
                <a:solidFill>
                  <a:schemeClr val="bg1"/>
                </a:solidFill>
              </a:rPr>
              <a:t>життєвій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ситуації</a:t>
            </a:r>
            <a:r>
              <a:rPr lang="ru-RU" sz="4000" b="1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endParaRPr lang="ru-RU" sz="4000" b="1" dirty="0">
              <a:solidFill>
                <a:schemeClr val="bg1"/>
              </a:solidFill>
            </a:endParaRPr>
          </a:p>
          <a:p>
            <a:pPr algn="just"/>
            <a:r>
              <a:rPr lang="ru-RU" sz="4000" b="1" dirty="0" smtClean="0">
                <a:solidFill>
                  <a:schemeClr val="bg1"/>
                </a:solidFill>
              </a:rPr>
              <a:t>2.   В </a:t>
            </a:r>
            <a:r>
              <a:rPr lang="ru-RU" sz="4000" b="1" dirty="0" err="1">
                <a:solidFill>
                  <a:schemeClr val="bg1"/>
                </a:solidFill>
              </a:rPr>
              <a:t>чому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ти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вірний</a:t>
            </a:r>
            <a:r>
              <a:rPr lang="ru-RU" sz="4000" b="1" dirty="0">
                <a:solidFill>
                  <a:schemeClr val="bg1"/>
                </a:solidFill>
              </a:rPr>
              <a:t> Богу? За </a:t>
            </a:r>
            <a:r>
              <a:rPr lang="ru-RU" sz="4000" b="1" dirty="0" err="1">
                <a:solidFill>
                  <a:schemeClr val="bg1"/>
                </a:solidFill>
              </a:rPr>
              <a:t>що</a:t>
            </a:r>
            <a:r>
              <a:rPr lang="ru-RU" sz="4000" b="1" dirty="0">
                <a:solidFill>
                  <a:schemeClr val="bg1"/>
                </a:solidFill>
              </a:rPr>
              <a:t> Бог прославить </a:t>
            </a:r>
            <a:r>
              <a:rPr lang="ru-RU" sz="4000" b="1" dirty="0" smtClean="0">
                <a:solidFill>
                  <a:schemeClr val="bg1"/>
                </a:solidFill>
              </a:rPr>
              <a:t>	</a:t>
            </a:r>
          </a:p>
          <a:p>
            <a:pPr algn="just"/>
            <a:r>
              <a:rPr lang="ru-RU" sz="4000" b="1" dirty="0">
                <a:solidFill>
                  <a:schemeClr val="bg1"/>
                </a:solidFill>
              </a:rPr>
              <a:t>	</a:t>
            </a:r>
            <a:r>
              <a:rPr lang="ru-RU" sz="4000" b="1" dirty="0" smtClean="0">
                <a:solidFill>
                  <a:schemeClr val="bg1"/>
                </a:solidFill>
              </a:rPr>
              <a:t>тебе</a:t>
            </a:r>
            <a:r>
              <a:rPr lang="ru-RU" sz="4000" b="1" dirty="0">
                <a:solidFill>
                  <a:schemeClr val="bg1"/>
                </a:solidFill>
              </a:rPr>
              <a:t>, коли </a:t>
            </a:r>
            <a:r>
              <a:rPr lang="ru-RU" sz="4000" b="1" dirty="0" err="1">
                <a:solidFill>
                  <a:schemeClr val="bg1"/>
                </a:solidFill>
              </a:rPr>
              <a:t>повернеться</a:t>
            </a:r>
            <a:r>
              <a:rPr lang="ru-RU" sz="4000" b="1" dirty="0">
                <a:solidFill>
                  <a:schemeClr val="bg1"/>
                </a:solidFill>
              </a:rPr>
              <a:t> на землю Христос?</a:t>
            </a:r>
          </a:p>
          <a:p>
            <a:pPr algn="ctr"/>
            <a:endParaRPr lang="ru-RU" sz="4000" b="1" i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26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5005</TotalTime>
  <Words>674</Words>
  <Application>Microsoft Office PowerPoint</Application>
  <PresentationFormat>Широкоэкранный</PresentationFormat>
  <Paragraphs>140</Paragraphs>
  <Slides>39</Slides>
  <Notes>39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4" baseType="lpstr">
      <vt:lpstr>Arial</vt:lpstr>
      <vt:lpstr>Bookman Old Style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Valera Popov</dc:creator>
  <cp:lastModifiedBy>Кривошеев Виталий</cp:lastModifiedBy>
  <cp:revision>86</cp:revision>
  <dcterms:created xsi:type="dcterms:W3CDTF">2018-05-12T14:07:56Z</dcterms:created>
  <dcterms:modified xsi:type="dcterms:W3CDTF">2021-03-06T09:55:03Z</dcterms:modified>
</cp:coreProperties>
</file>