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6" autoAdjust="0"/>
    <p:restoredTop sz="94660"/>
  </p:normalViewPr>
  <p:slideViewPr>
    <p:cSldViewPr snapToGrid="0">
      <p:cViewPr varScale="1">
        <p:scale>
          <a:sx n="93" d="100"/>
          <a:sy n="93" d="100"/>
        </p:scale>
        <p:origin x="3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186090"/>
            <a:ext cx="10572000" cy="1557191"/>
          </a:xfrm>
        </p:spPr>
        <p:txBody>
          <a:bodyPr/>
          <a:lstStyle/>
          <a:p>
            <a:pPr algn="r"/>
            <a:r>
              <a:rPr lang="ru-RU" dirty="0"/>
              <a:t>Уважение как поклонение Христу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1853494"/>
            <a:ext cx="11221924" cy="1027854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1. Что </a:t>
            </a:r>
            <a:r>
              <a:rPr lang="ru-RU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такое уважение и где о нём говорится в Писании?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ru-RU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Почему Бог дал повеление жене, боятся своего мужа(уважать)?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810001" y="3386266"/>
            <a:ext cx="10985101" cy="914398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 fontScale="92500"/>
          </a:bodyPr>
          <a:lstStyle>
            <a:lvl1pPr lvl="0" inden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24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  <a:lvl2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2. Как жена может проявлять неуважение к мужу и в каких сферах жизни?</a:t>
            </a:r>
            <a:endParaRPr lang="en-US" dirty="0"/>
          </a:p>
          <a:p>
            <a:r>
              <a:rPr lang="ru-RU" dirty="0"/>
              <a:t>Какова Божья реакция на неуважение?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10001" y="5338433"/>
            <a:ext cx="11116671" cy="8309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</a:pPr>
            <a:r>
              <a:rPr lang="ru-RU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3. Каким образом жёны могут поклонятся Богу проявляя уважение к мужу?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83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186090"/>
            <a:ext cx="10572000" cy="1557191"/>
          </a:xfrm>
        </p:spPr>
        <p:txBody>
          <a:bodyPr/>
          <a:lstStyle/>
          <a:p>
            <a:pPr algn="r"/>
            <a:r>
              <a:rPr lang="ru-RU" dirty="0"/>
              <a:t>Уважение как поклонение Христу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1743281"/>
            <a:ext cx="11221924" cy="1613333"/>
          </a:xfrm>
        </p:spPr>
        <p:txBody>
          <a:bodyPr>
            <a:normAutofit fontScale="70000" lnSpcReduction="20000"/>
          </a:bodyPr>
          <a:lstStyle/>
          <a:p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-Если Церковь любит(уважает) </a:t>
            </a:r>
            <a:r>
              <a:rPr lang="ru-RU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Христа,она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Ему послушна во всем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-Если 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жена уважает мужа, она</a:t>
            </a:r>
            <a:r>
              <a:rPr lang="ru-RU" b="1" dirty="0" smtClean="0"/>
              <a:t> </a:t>
            </a:r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также</a:t>
            </a:r>
            <a:r>
              <a:rPr lang="ru-RU" b="1" dirty="0"/>
              <a:t> </a:t>
            </a:r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послушна ему!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10001" y="5242463"/>
            <a:ext cx="11221924" cy="161333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inden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44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  <a:lvl2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RESPECT</a:t>
            </a:r>
            <a:r>
              <a:rPr lang="ru-RU" dirty="0"/>
              <a:t>  М = послушание во всём! </a:t>
            </a:r>
            <a:endParaRPr lang="ru-RU" dirty="0" smtClean="0"/>
          </a:p>
          <a:p>
            <a:r>
              <a:rPr lang="ru-RU" dirty="0" smtClean="0"/>
              <a:t>Точно также как церковь послушна Христу во всём!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4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186090"/>
            <a:ext cx="10572000" cy="1557191"/>
          </a:xfrm>
        </p:spPr>
        <p:txBody>
          <a:bodyPr/>
          <a:lstStyle/>
          <a:p>
            <a:pPr algn="r"/>
            <a:r>
              <a:rPr lang="ru-RU" dirty="0"/>
              <a:t>Уважение как поклонение Христу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7374" y="1096975"/>
            <a:ext cx="6301268" cy="5448550"/>
          </a:xfrm>
        </p:spPr>
        <p:txBody>
          <a:bodyPr>
            <a:normAutofit fontScale="92500" lnSpcReduction="10000"/>
          </a:bodyPr>
          <a:lstStyle/>
          <a:p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Б</a:t>
            </a:r>
          </a:p>
          <a:p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Х</a:t>
            </a:r>
          </a:p>
          <a:p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М</a:t>
            </a:r>
          </a:p>
          <a:p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Ж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999919" y="1664340"/>
            <a:ext cx="19735" cy="98982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019654" y="3221531"/>
            <a:ext cx="19735" cy="98982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086535" y="4698087"/>
            <a:ext cx="19735" cy="98982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1749859" y="1388046"/>
            <a:ext cx="85519" cy="461805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Знак запрета 32"/>
          <p:cNvSpPr/>
          <p:nvPr/>
        </p:nvSpPr>
        <p:spPr>
          <a:xfrm>
            <a:off x="1322261" y="4624627"/>
            <a:ext cx="1026233" cy="1001016"/>
          </a:xfrm>
          <a:prstGeom prst="noSmoking">
            <a:avLst>
              <a:gd name="adj" fmla="val 1094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Подзаголовок 2"/>
          <p:cNvSpPr txBox="1">
            <a:spLocks/>
          </p:cNvSpPr>
          <p:nvPr/>
        </p:nvSpPr>
        <p:spPr>
          <a:xfrm>
            <a:off x="2478967" y="2088422"/>
            <a:ext cx="8768602" cy="2536205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Невозможно говорить, что я уважаю Бога, но при этом не уважать мужа.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6" name="Подзаголовок 2"/>
          <p:cNvSpPr txBox="1">
            <a:spLocks/>
          </p:cNvSpPr>
          <p:nvPr/>
        </p:nvSpPr>
        <p:spPr>
          <a:xfrm>
            <a:off x="2913380" y="4969768"/>
            <a:ext cx="9131701" cy="179942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7" name="Подзаголовок 2"/>
          <p:cNvSpPr txBox="1">
            <a:spLocks/>
          </p:cNvSpPr>
          <p:nvPr/>
        </p:nvSpPr>
        <p:spPr>
          <a:xfrm>
            <a:off x="2674341" y="5335096"/>
            <a:ext cx="9370740" cy="1126006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Уважение мужа = уважение Бога!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6037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186090"/>
            <a:ext cx="10572000" cy="1557191"/>
          </a:xfrm>
        </p:spPr>
        <p:txBody>
          <a:bodyPr/>
          <a:lstStyle/>
          <a:p>
            <a:pPr algn="r"/>
            <a:r>
              <a:rPr lang="ru-RU" dirty="0"/>
              <a:t>Уважение как поклонение Христу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08516" y="1315587"/>
            <a:ext cx="650407" cy="777874"/>
          </a:xfrm>
        </p:spPr>
        <p:txBody>
          <a:bodyPr>
            <a:normAutofit lnSpcReduction="10000"/>
          </a:bodyPr>
          <a:lstStyle/>
          <a:p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Б</a:t>
            </a:r>
          </a:p>
          <a:p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697231" y="2022639"/>
            <a:ext cx="2960288" cy="2259912"/>
          </a:xfrm>
          <a:prstGeom prst="triangle">
            <a:avLst>
              <a:gd name="adj" fmla="val 4888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934135" y="3846753"/>
            <a:ext cx="795987" cy="7778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Ж</a:t>
            </a:r>
            <a:endParaRPr lang="ru-RU" sz="44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4657519" y="3856393"/>
            <a:ext cx="795987" cy="7778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М</a:t>
            </a:r>
          </a:p>
          <a:p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1795899" y="2259461"/>
            <a:ext cx="1013076" cy="15494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012996" y="4423765"/>
            <a:ext cx="2197191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Подзаголовок 2"/>
          <p:cNvSpPr txBox="1">
            <a:spLocks/>
          </p:cNvSpPr>
          <p:nvPr/>
        </p:nvSpPr>
        <p:spPr>
          <a:xfrm>
            <a:off x="934135" y="5509918"/>
            <a:ext cx="795987" cy="7778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Ж</a:t>
            </a:r>
            <a:endParaRPr lang="ru-RU" sz="44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4657519" y="5519558"/>
            <a:ext cx="795987" cy="7778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М</a:t>
            </a:r>
          </a:p>
          <a:p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2012996" y="5896163"/>
            <a:ext cx="2197191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6729" y="1262960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Схема 1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0863" y="5026323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Схема 2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6467" y="5603775"/>
            <a:ext cx="1941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RESPECT</a:t>
            </a:r>
            <a:endParaRPr lang="en-US" sz="3200" b="1" dirty="0"/>
          </a:p>
        </p:txBody>
      </p:sp>
      <p:sp>
        <p:nvSpPr>
          <p:cNvPr id="25" name="Знак запрета 24"/>
          <p:cNvSpPr/>
          <p:nvPr/>
        </p:nvSpPr>
        <p:spPr>
          <a:xfrm>
            <a:off x="2598474" y="5407987"/>
            <a:ext cx="1026233" cy="1001016"/>
          </a:xfrm>
          <a:prstGeom prst="noSmoking">
            <a:avLst>
              <a:gd name="adj" fmla="val 1094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612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186090"/>
            <a:ext cx="10572000" cy="1557191"/>
          </a:xfrm>
        </p:spPr>
        <p:txBody>
          <a:bodyPr/>
          <a:lstStyle/>
          <a:p>
            <a:pPr algn="r"/>
            <a:r>
              <a:rPr lang="ru-RU" dirty="0"/>
              <a:t>Уважение как поклонение Христу</a:t>
            </a:r>
            <a:endParaRPr lang="en-US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118001" y="2567115"/>
            <a:ext cx="736783" cy="583948"/>
          </a:xfrm>
          <a:prstGeom prst="triangle">
            <a:avLst>
              <a:gd name="adj" fmla="val 48889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368149" y="2567113"/>
            <a:ext cx="2052468" cy="820771"/>
          </a:xfrm>
        </p:spPr>
        <p:txBody>
          <a:bodyPr>
            <a:no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RESPECT</a:t>
            </a:r>
          </a:p>
        </p:txBody>
      </p:sp>
      <p:sp>
        <p:nvSpPr>
          <p:cNvPr id="28" name="Подзаголовок 4"/>
          <p:cNvSpPr txBox="1">
            <a:spLocks/>
          </p:cNvSpPr>
          <p:nvPr/>
        </p:nvSpPr>
        <p:spPr>
          <a:xfrm>
            <a:off x="5854784" y="2338403"/>
            <a:ext cx="736790" cy="58395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=</a:t>
            </a:r>
            <a:endParaRPr lang="en-US" sz="3200" b="1" u="sng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24329" y="2567113"/>
            <a:ext cx="1803948" cy="71346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</a:pP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RESPECT</a:t>
            </a:r>
            <a:endParaRPr lang="en-US" sz="3200" b="1" dirty="0">
              <a:ln w="9525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437887" y="2397424"/>
            <a:ext cx="8082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</a:pPr>
            <a:r>
              <a:rPr lang="ru-RU" sz="54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</a:rPr>
              <a:t>М</a:t>
            </a:r>
            <a:endParaRPr lang="en-US" sz="5400" b="1" dirty="0">
              <a:ln w="1905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829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Override1.xml><?xml version="1.0" encoding="utf-8"?>
<a:themeOverride xmlns:a="http://schemas.openxmlformats.org/drawingml/2006/main">
  <a:clrScheme name="Quotable">
    <a:dk1>
      <a:sysClr val="windowText" lastClr="000000"/>
    </a:dk1>
    <a:lt1>
      <a:sysClr val="window" lastClr="FFFFFF"/>
    </a:lt1>
    <a:dk2>
      <a:srgbClr val="212121"/>
    </a:dk2>
    <a:lt2>
      <a:srgbClr val="636363"/>
    </a:lt2>
    <a:accent1>
      <a:srgbClr val="00C6BB"/>
    </a:accent1>
    <a:accent2>
      <a:srgbClr val="6FEBA0"/>
    </a:accent2>
    <a:accent3>
      <a:srgbClr val="B6DF5E"/>
    </a:accent3>
    <a:accent4>
      <a:srgbClr val="EFB251"/>
    </a:accent4>
    <a:accent5>
      <a:srgbClr val="EF755F"/>
    </a:accent5>
    <a:accent6>
      <a:srgbClr val="ED515C"/>
    </a:accent6>
    <a:hlink>
      <a:srgbClr val="8F8F8F"/>
    </a:hlink>
    <a:folHlink>
      <a:srgbClr val="A5A5A5"/>
    </a:folHlink>
  </a:clrScheme>
</a:themeOverride>
</file>

<file path=ppt/theme/themeOverride2.xml><?xml version="1.0" encoding="utf-8"?>
<a:themeOverride xmlns:a="http://schemas.openxmlformats.org/drawingml/2006/main">
  <a:clrScheme name="Quotable">
    <a:dk1>
      <a:sysClr val="windowText" lastClr="000000"/>
    </a:dk1>
    <a:lt1>
      <a:sysClr val="window" lastClr="FFFFFF"/>
    </a:lt1>
    <a:dk2>
      <a:srgbClr val="212121"/>
    </a:dk2>
    <a:lt2>
      <a:srgbClr val="636363"/>
    </a:lt2>
    <a:accent1>
      <a:srgbClr val="00C6BB"/>
    </a:accent1>
    <a:accent2>
      <a:srgbClr val="6FEBA0"/>
    </a:accent2>
    <a:accent3>
      <a:srgbClr val="B6DF5E"/>
    </a:accent3>
    <a:accent4>
      <a:srgbClr val="EFB251"/>
    </a:accent4>
    <a:accent5>
      <a:srgbClr val="EF755F"/>
    </a:accent5>
    <a:accent6>
      <a:srgbClr val="ED515C"/>
    </a:accent6>
    <a:hlink>
      <a:srgbClr val="8F8F8F"/>
    </a:hlink>
    <a:folHlink>
      <a:srgbClr val="A5A5A5"/>
    </a:folHlink>
  </a:clrScheme>
</a:themeOverride>
</file>

<file path=ppt/theme/themeOverride3.xml><?xml version="1.0" encoding="utf-8"?>
<a:themeOverride xmlns:a="http://schemas.openxmlformats.org/drawingml/2006/main">
  <a:clrScheme name="Quotable">
    <a:dk1>
      <a:sysClr val="windowText" lastClr="000000"/>
    </a:dk1>
    <a:lt1>
      <a:sysClr val="window" lastClr="FFFFFF"/>
    </a:lt1>
    <a:dk2>
      <a:srgbClr val="212121"/>
    </a:dk2>
    <a:lt2>
      <a:srgbClr val="636363"/>
    </a:lt2>
    <a:accent1>
      <a:srgbClr val="00C6BB"/>
    </a:accent1>
    <a:accent2>
      <a:srgbClr val="6FEBA0"/>
    </a:accent2>
    <a:accent3>
      <a:srgbClr val="B6DF5E"/>
    </a:accent3>
    <a:accent4>
      <a:srgbClr val="EFB251"/>
    </a:accent4>
    <a:accent5>
      <a:srgbClr val="EF755F"/>
    </a:accent5>
    <a:accent6>
      <a:srgbClr val="ED515C"/>
    </a:accent6>
    <a:hlink>
      <a:srgbClr val="8F8F8F"/>
    </a:hlink>
    <a:folHlink>
      <a:srgbClr val="A5A5A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153</Words>
  <Application>Microsoft Office PowerPoint</Application>
  <PresentationFormat>Широкоэкранный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Цитаты</vt:lpstr>
      <vt:lpstr>Уважение как поклонение Христу</vt:lpstr>
      <vt:lpstr>Уважение как поклонение Христу</vt:lpstr>
      <vt:lpstr>Уважение как поклонение Христу</vt:lpstr>
      <vt:lpstr>Уважение как поклонение Христу</vt:lpstr>
      <vt:lpstr>Уважение как поклонение Христу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Уважение как поклонение Христу</dc:title>
  <dc:creator>Roman</dc:creator>
  <cp:lastModifiedBy>Admin</cp:lastModifiedBy>
  <cp:revision>13</cp:revision>
  <dcterms:created xsi:type="dcterms:W3CDTF">2021-06-04T13:31:29Z</dcterms:created>
  <dcterms:modified xsi:type="dcterms:W3CDTF">2021-06-05T06:07:49Z</dcterms:modified>
</cp:coreProperties>
</file>