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63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2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535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680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73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15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65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08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7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281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71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F3298-3B51-4C18-9233-74013E9351C4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EE220-1998-4C7C-B0C0-F5558792FD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34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61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98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8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66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32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95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17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2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77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73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31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08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6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VadimChe</dc:creator>
  <cp:lastModifiedBy>VadimChe</cp:lastModifiedBy>
  <cp:revision>1</cp:revision>
  <dcterms:created xsi:type="dcterms:W3CDTF">2021-04-11T07:54:27Z</dcterms:created>
  <dcterms:modified xsi:type="dcterms:W3CDTF">2021-04-11T07:55:20Z</dcterms:modified>
</cp:coreProperties>
</file>