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0" r:id="rId3"/>
    <p:sldId id="291" r:id="rId4"/>
    <p:sldId id="262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1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3" r:id="rId27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14CD64-ACF3-40EE-BAC1-9C203EF52917}" v="1344" dt="2021-11-13T22:05:16.4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ергей Гуцуляк" userId="c49c0ff5f4617ec6" providerId="LiveId" clId="{F0A26769-A7B2-4402-A49A-FC92FC304695}"/>
    <pc:docChg chg="undo custSel addSld delSld modSld sldOrd modMainMaster">
      <pc:chgData name="Сергей Гуцуляк" userId="c49c0ff5f4617ec6" providerId="LiveId" clId="{F0A26769-A7B2-4402-A49A-FC92FC304695}" dt="2021-10-29T14:53:41.824" v="3384" actId="20577"/>
      <pc:docMkLst>
        <pc:docMk/>
      </pc:docMkLst>
      <pc:sldChg chg="addSp delSp modSp new del mod setBg setClrOvrMap">
        <pc:chgData name="Сергей Гуцуляк" userId="c49c0ff5f4617ec6" providerId="LiveId" clId="{F0A26769-A7B2-4402-A49A-FC92FC304695}" dt="2021-10-23T13:47:34.936" v="27" actId="47"/>
        <pc:sldMkLst>
          <pc:docMk/>
          <pc:sldMk cId="324633245" sldId="256"/>
        </pc:sldMkLst>
        <pc:spChg chg="mod">
          <ac:chgData name="Сергей Гуцуляк" userId="c49c0ff5f4617ec6" providerId="LiveId" clId="{F0A26769-A7B2-4402-A49A-FC92FC304695}" dt="2021-10-23T13:44:42.187" v="18" actId="962"/>
          <ac:spMkLst>
            <pc:docMk/>
            <pc:sldMk cId="324633245" sldId="256"/>
            <ac:spMk id="2" creationId="{24351053-6E7F-4062-81B8-6C409F06DEE1}"/>
          </ac:spMkLst>
        </pc:spChg>
        <pc:spChg chg="mod">
          <ac:chgData name="Сергей Гуцуляк" userId="c49c0ff5f4617ec6" providerId="LiveId" clId="{F0A26769-A7B2-4402-A49A-FC92FC304695}" dt="2021-10-23T13:44:37.505" v="16" actId="26606"/>
          <ac:spMkLst>
            <pc:docMk/>
            <pc:sldMk cId="324633245" sldId="256"/>
            <ac:spMk id="3" creationId="{52BC013F-EE94-4CC8-83F2-2187B6BBF70A}"/>
          </ac:spMkLst>
        </pc:spChg>
        <pc:spChg chg="add">
          <ac:chgData name="Сергей Гуцуляк" userId="c49c0ff5f4617ec6" providerId="LiveId" clId="{F0A26769-A7B2-4402-A49A-FC92FC304695}" dt="2021-10-23T13:44:37.505" v="16" actId="26606"/>
          <ac:spMkLst>
            <pc:docMk/>
            <pc:sldMk cId="324633245" sldId="256"/>
            <ac:spMk id="6" creationId="{C1DD1A8A-57D5-4A81-AD04-532B043C5611}"/>
          </ac:spMkLst>
        </pc:spChg>
        <pc:spChg chg="add">
          <ac:chgData name="Сергей Гуцуляк" userId="c49c0ff5f4617ec6" providerId="LiveId" clId="{F0A26769-A7B2-4402-A49A-FC92FC304695}" dt="2021-10-23T13:44:37.505" v="16" actId="26606"/>
          <ac:spMkLst>
            <pc:docMk/>
            <pc:sldMk cId="324633245" sldId="256"/>
            <ac:spMk id="7" creationId="{007891EC-4501-44ED-A8C8-B11B6DB767AB}"/>
          </ac:spMkLst>
        </pc:spChg>
        <pc:spChg chg="add del">
          <ac:chgData name="Сергей Гуцуляк" userId="c49c0ff5f4617ec6" providerId="LiveId" clId="{F0A26769-A7B2-4402-A49A-FC92FC304695}" dt="2021-10-23T13:44:04.454" v="7" actId="26606"/>
          <ac:spMkLst>
            <pc:docMk/>
            <pc:sldMk cId="324633245" sldId="256"/>
            <ac:spMk id="9" creationId="{87CC2527-562A-4F69-B487-4371E5B243E7}"/>
          </ac:spMkLst>
        </pc:spChg>
        <pc:spChg chg="add del">
          <ac:chgData name="Сергей Гуцуляк" userId="c49c0ff5f4617ec6" providerId="LiveId" clId="{F0A26769-A7B2-4402-A49A-FC92FC304695}" dt="2021-10-23T13:44:13.220" v="9" actId="26606"/>
          <ac:spMkLst>
            <pc:docMk/>
            <pc:sldMk cId="324633245" sldId="256"/>
            <ac:spMk id="13" creationId="{71B2258F-86CA-4D4D-8270-BC05FCDEBFB3}"/>
          </ac:spMkLst>
        </pc:spChg>
        <pc:spChg chg="add del">
          <ac:chgData name="Сергей Гуцуляк" userId="c49c0ff5f4617ec6" providerId="LiveId" clId="{F0A26769-A7B2-4402-A49A-FC92FC304695}" dt="2021-10-23T13:44:23.683" v="11" actId="26606"/>
          <ac:spMkLst>
            <pc:docMk/>
            <pc:sldMk cId="324633245" sldId="256"/>
            <ac:spMk id="15" creationId="{C1DD1A8A-57D5-4A81-AD04-532B043C5611}"/>
          </ac:spMkLst>
        </pc:spChg>
        <pc:spChg chg="add del">
          <ac:chgData name="Сергей Гуцуляк" userId="c49c0ff5f4617ec6" providerId="LiveId" clId="{F0A26769-A7B2-4402-A49A-FC92FC304695}" dt="2021-10-23T13:44:23.683" v="11" actId="26606"/>
          <ac:spMkLst>
            <pc:docMk/>
            <pc:sldMk cId="324633245" sldId="256"/>
            <ac:spMk id="16" creationId="{007891EC-4501-44ED-A8C8-B11B6DB767AB}"/>
          </ac:spMkLst>
        </pc:spChg>
        <pc:spChg chg="add del">
          <ac:chgData name="Сергей Гуцуляк" userId="c49c0ff5f4617ec6" providerId="LiveId" clId="{F0A26769-A7B2-4402-A49A-FC92FC304695}" dt="2021-10-23T13:44:28.571" v="15" actId="26606"/>
          <ac:spMkLst>
            <pc:docMk/>
            <pc:sldMk cId="324633245" sldId="256"/>
            <ac:spMk id="18" creationId="{C3896A03-3945-419A-B66B-4EE266EDD152}"/>
          </ac:spMkLst>
        </pc:spChg>
        <pc:spChg chg="add del">
          <ac:chgData name="Сергей Гуцуляк" userId="c49c0ff5f4617ec6" providerId="LiveId" clId="{F0A26769-A7B2-4402-A49A-FC92FC304695}" dt="2021-10-23T13:44:28.571" v="15" actId="26606"/>
          <ac:spMkLst>
            <pc:docMk/>
            <pc:sldMk cId="324633245" sldId="256"/>
            <ac:spMk id="19" creationId="{B34F5AD2-EDBD-4BBD-A55C-EAFFD0C7097A}"/>
          </ac:spMkLst>
        </pc:spChg>
        <pc:picChg chg="add del mod ord">
          <ac:chgData name="Сергей Гуцуляк" userId="c49c0ff5f4617ec6" providerId="LiveId" clId="{F0A26769-A7B2-4402-A49A-FC92FC304695}" dt="2021-10-23T13:45:11.210" v="20" actId="478"/>
          <ac:picMkLst>
            <pc:docMk/>
            <pc:sldMk cId="324633245" sldId="256"/>
            <ac:picMk id="4" creationId="{CE67B0C9-C1CF-4CF2-A8A0-1A5FA84BC12A}"/>
          </ac:picMkLst>
        </pc:picChg>
        <pc:cxnChg chg="add del">
          <ac:chgData name="Сергей Гуцуляк" userId="c49c0ff5f4617ec6" providerId="LiveId" clId="{F0A26769-A7B2-4402-A49A-FC92FC304695}" dt="2021-10-23T13:44:04.454" v="7" actId="26606"/>
          <ac:cxnSpMkLst>
            <pc:docMk/>
            <pc:sldMk cId="324633245" sldId="256"/>
            <ac:cxnSpMk id="11" creationId="{BCDAEC91-5BCE-4B55-9CC0-43EF94CB734B}"/>
          </ac:cxnSpMkLst>
        </pc:cxnChg>
      </pc:sldChg>
      <pc:sldChg chg="addSp modSp add setBg">
        <pc:chgData name="Сергей Гуцуляк" userId="c49c0ff5f4617ec6" providerId="LiveId" clId="{F0A26769-A7B2-4402-A49A-FC92FC304695}" dt="2021-10-23T13:49:59.207" v="31"/>
        <pc:sldMkLst>
          <pc:docMk/>
          <pc:sldMk cId="4128120413" sldId="256"/>
        </pc:sldMkLst>
        <pc:picChg chg="add mod">
          <ac:chgData name="Сергей Гуцуляк" userId="c49c0ff5f4617ec6" providerId="LiveId" clId="{F0A26769-A7B2-4402-A49A-FC92FC304695}" dt="2021-10-23T13:49:59.207" v="31"/>
          <ac:picMkLst>
            <pc:docMk/>
            <pc:sldMk cId="4128120413" sldId="256"/>
            <ac:picMk id="5" creationId="{601714D8-4531-4EA4-A920-2EDBAC932475}"/>
          </ac:picMkLst>
        </pc:picChg>
      </pc:sldChg>
      <pc:sldChg chg="add del">
        <pc:chgData name="Сергей Гуцуляк" userId="c49c0ff5f4617ec6" providerId="LiveId" clId="{F0A26769-A7B2-4402-A49A-FC92FC304695}" dt="2021-10-23T13:47:44.750" v="30" actId="47"/>
        <pc:sldMkLst>
          <pc:docMk/>
          <pc:sldMk cId="946340695" sldId="257"/>
        </pc:sldMkLst>
      </pc:sldChg>
      <pc:sldChg chg="add del">
        <pc:chgData name="Сергей Гуцуляк" userId="c49c0ff5f4617ec6" providerId="LiveId" clId="{F0A26769-A7B2-4402-A49A-FC92FC304695}" dt="2021-10-23T13:43:37.677" v="4" actId="2696"/>
        <pc:sldMkLst>
          <pc:docMk/>
          <pc:sldMk cId="1645292434" sldId="257"/>
        </pc:sldMkLst>
      </pc:sldChg>
      <pc:sldChg chg="add del setBg">
        <pc:chgData name="Сергей Гуцуляк" userId="c49c0ff5f4617ec6" providerId="LiveId" clId="{F0A26769-A7B2-4402-A49A-FC92FC304695}" dt="2021-10-23T13:47:33.095" v="25" actId="47"/>
        <pc:sldMkLst>
          <pc:docMk/>
          <pc:sldMk cId="2176145800" sldId="258"/>
        </pc:sldMkLst>
      </pc:sldChg>
      <pc:sldChg chg="add del">
        <pc:chgData name="Сергей Гуцуляк" userId="c49c0ff5f4617ec6" providerId="LiveId" clId="{F0A26769-A7B2-4402-A49A-FC92FC304695}" dt="2021-10-23T13:43:34.337" v="3" actId="2696"/>
        <pc:sldMkLst>
          <pc:docMk/>
          <pc:sldMk cId="2712856604" sldId="258"/>
        </pc:sldMkLst>
      </pc:sldChg>
      <pc:sldChg chg="addSp delSp modSp add mod setBg setClrOvrMap">
        <pc:chgData name="Сергей Гуцуляк" userId="c49c0ff5f4617ec6" providerId="LiveId" clId="{F0A26769-A7B2-4402-A49A-FC92FC304695}" dt="2021-10-23T14:26:26.281" v="341"/>
        <pc:sldMkLst>
          <pc:docMk/>
          <pc:sldMk cId="3206215970" sldId="258"/>
        </pc:sldMkLst>
        <pc:spChg chg="del">
          <ac:chgData name="Сергей Гуцуляк" userId="c49c0ff5f4617ec6" providerId="LiveId" clId="{F0A26769-A7B2-4402-A49A-FC92FC304695}" dt="2021-10-23T13:51:22.752" v="32"/>
          <ac:spMkLst>
            <pc:docMk/>
            <pc:sldMk cId="3206215970" sldId="258"/>
            <ac:spMk id="2" creationId="{24351053-6E7F-4062-81B8-6C409F06DEE1}"/>
          </ac:spMkLst>
        </pc:spChg>
        <pc:spChg chg="del mod">
          <ac:chgData name="Сергей Гуцуляк" userId="c49c0ff5f4617ec6" providerId="LiveId" clId="{F0A26769-A7B2-4402-A49A-FC92FC304695}" dt="2021-10-23T13:51:29.014" v="34" actId="478"/>
          <ac:spMkLst>
            <pc:docMk/>
            <pc:sldMk cId="3206215970" sldId="258"/>
            <ac:spMk id="3" creationId="{52BC013F-EE94-4CC8-83F2-2187B6BBF70A}"/>
          </ac:spMkLst>
        </pc:spChg>
        <pc:spChg chg="add del">
          <ac:chgData name="Сергей Гуцуляк" userId="c49c0ff5f4617ec6" providerId="LiveId" clId="{F0A26769-A7B2-4402-A49A-FC92FC304695}" dt="2021-10-23T13:56:24.063" v="110" actId="26606"/>
          <ac:spMkLst>
            <pc:docMk/>
            <pc:sldMk cId="3206215970" sldId="258"/>
            <ac:spMk id="6" creationId="{C1DD1A8A-57D5-4A81-AD04-532B043C5611}"/>
          </ac:spMkLst>
        </pc:spChg>
        <pc:spChg chg="add del">
          <ac:chgData name="Сергей Гуцуляк" userId="c49c0ff5f4617ec6" providerId="LiveId" clId="{F0A26769-A7B2-4402-A49A-FC92FC304695}" dt="2021-10-23T13:56:24.063" v="110" actId="26606"/>
          <ac:spMkLst>
            <pc:docMk/>
            <pc:sldMk cId="3206215970" sldId="258"/>
            <ac:spMk id="7" creationId="{007891EC-4501-44ED-A8C8-B11B6DB767AB}"/>
          </ac:spMkLst>
        </pc:spChg>
        <pc:spChg chg="add mod">
          <ac:chgData name="Сергей Гуцуляк" userId="c49c0ff5f4617ec6" providerId="LiveId" clId="{F0A26769-A7B2-4402-A49A-FC92FC304695}" dt="2021-10-23T13:56:24.063" v="110" actId="26606"/>
          <ac:spMkLst>
            <pc:docMk/>
            <pc:sldMk cId="3206215970" sldId="258"/>
            <ac:spMk id="8" creationId="{D77CFF73-B9F6-49AF-A7CA-D3E4D86943BC}"/>
          </ac:spMkLst>
        </pc:spChg>
        <pc:spChg chg="add del">
          <ac:chgData name="Сергей Гуцуляк" userId="c49c0ff5f4617ec6" providerId="LiveId" clId="{F0A26769-A7B2-4402-A49A-FC92FC304695}" dt="2021-10-23T13:56:24.042" v="109" actId="26606"/>
          <ac:spMkLst>
            <pc:docMk/>
            <pc:sldMk cId="3206215970" sldId="258"/>
            <ac:spMk id="10" creationId="{17CDB40A-75BB-4498-A20B-59C3984A3A94}"/>
          </ac:spMkLst>
        </pc:spChg>
        <pc:spChg chg="add">
          <ac:chgData name="Сергей Гуцуляк" userId="c49c0ff5f4617ec6" providerId="LiveId" clId="{F0A26769-A7B2-4402-A49A-FC92FC304695}" dt="2021-10-23T13:56:24.063" v="110" actId="26606"/>
          <ac:spMkLst>
            <pc:docMk/>
            <pc:sldMk cId="3206215970" sldId="258"/>
            <ac:spMk id="12" creationId="{8A95209C-5275-4E15-8EA7-7F42980ABF2D}"/>
          </ac:spMkLst>
        </pc:spChg>
        <pc:spChg chg="add del">
          <ac:chgData name="Сергей Гуцуляк" userId="c49c0ff5f4617ec6" providerId="LiveId" clId="{F0A26769-A7B2-4402-A49A-FC92FC304695}" dt="2021-10-23T13:56:15.749" v="105" actId="26606"/>
          <ac:spMkLst>
            <pc:docMk/>
            <pc:sldMk cId="3206215970" sldId="258"/>
            <ac:spMk id="13" creationId="{8A95209C-5275-4E15-8EA7-7F42980ABF2D}"/>
          </ac:spMkLst>
        </pc:spChg>
        <pc:spChg chg="add">
          <ac:chgData name="Сергей Гуцуляк" userId="c49c0ff5f4617ec6" providerId="LiveId" clId="{F0A26769-A7B2-4402-A49A-FC92FC304695}" dt="2021-10-23T13:56:24.063" v="110" actId="26606"/>
          <ac:spMkLst>
            <pc:docMk/>
            <pc:sldMk cId="3206215970" sldId="258"/>
            <ac:spMk id="14" creationId="{4F2ED431-E304-4FF0-9F4E-032783C9D612}"/>
          </ac:spMkLst>
        </pc:spChg>
        <pc:spChg chg="add del">
          <ac:chgData name="Сергей Гуцуляк" userId="c49c0ff5f4617ec6" providerId="LiveId" clId="{F0A26769-A7B2-4402-A49A-FC92FC304695}" dt="2021-10-23T13:56:15.749" v="105" actId="26606"/>
          <ac:spMkLst>
            <pc:docMk/>
            <pc:sldMk cId="3206215970" sldId="258"/>
            <ac:spMk id="15" creationId="{4F2ED431-E304-4FF0-9F4E-032783C9D612}"/>
          </ac:spMkLst>
        </pc:spChg>
        <pc:spChg chg="add">
          <ac:chgData name="Сергей Гуцуляк" userId="c49c0ff5f4617ec6" providerId="LiveId" clId="{F0A26769-A7B2-4402-A49A-FC92FC304695}" dt="2021-10-23T13:56:24.063" v="110" actId="26606"/>
          <ac:spMkLst>
            <pc:docMk/>
            <pc:sldMk cId="3206215970" sldId="258"/>
            <ac:spMk id="16" creationId="{4E87FCFB-2CCE-460D-B3DD-557C8BD1B94A}"/>
          </ac:spMkLst>
        </pc:spChg>
        <pc:spChg chg="add del">
          <ac:chgData name="Сергей Гуцуляк" userId="c49c0ff5f4617ec6" providerId="LiveId" clId="{F0A26769-A7B2-4402-A49A-FC92FC304695}" dt="2021-10-23T13:56:15.749" v="105" actId="26606"/>
          <ac:spMkLst>
            <pc:docMk/>
            <pc:sldMk cId="3206215970" sldId="258"/>
            <ac:spMk id="17" creationId="{4E87FCFB-2CCE-460D-B3DD-557C8BD1B94A}"/>
          </ac:spMkLst>
        </pc:spChg>
        <pc:picChg chg="mod">
          <ac:chgData name="Сергей Гуцуляк" userId="c49c0ff5f4617ec6" providerId="LiveId" clId="{F0A26769-A7B2-4402-A49A-FC92FC304695}" dt="2021-10-23T13:56:24.063" v="110" actId="26606"/>
          <ac:picMkLst>
            <pc:docMk/>
            <pc:sldMk cId="3206215970" sldId="258"/>
            <ac:picMk id="4" creationId="{CE67B0C9-C1CF-4CF2-A8A0-1A5FA84BC12A}"/>
          </ac:picMkLst>
        </pc:picChg>
      </pc:sldChg>
      <pc:sldChg chg="add del setBg">
        <pc:chgData name="Сергей Гуцуляк" userId="c49c0ff5f4617ec6" providerId="LiveId" clId="{F0A26769-A7B2-4402-A49A-FC92FC304695}" dt="2021-10-23T13:47:30.613" v="24" actId="47"/>
        <pc:sldMkLst>
          <pc:docMk/>
          <pc:sldMk cId="3060568306" sldId="259"/>
        </pc:sldMkLst>
      </pc:sldChg>
      <pc:sldChg chg="addSp delSp modSp add mod setBg modClrScheme addAnim delAnim modAnim setClrOvrMap delDesignElem chgLayout">
        <pc:chgData name="Сергей Гуцуляк" userId="c49c0ff5f4617ec6" providerId="LiveId" clId="{F0A26769-A7B2-4402-A49A-FC92FC304695}" dt="2021-10-23T14:45:44.011" v="713"/>
        <pc:sldMkLst>
          <pc:docMk/>
          <pc:sldMk cId="3208666857" sldId="259"/>
        </pc:sldMkLst>
        <pc:spChg chg="add del mod ord">
          <ac:chgData name="Сергей Гуцуляк" userId="c49c0ff5f4617ec6" providerId="LiveId" clId="{F0A26769-A7B2-4402-A49A-FC92FC304695}" dt="2021-10-23T14:07:33.959" v="136" actId="700"/>
          <ac:spMkLst>
            <pc:docMk/>
            <pc:sldMk cId="3208666857" sldId="259"/>
            <ac:spMk id="2" creationId="{2C85DB84-B652-4692-A16F-64D8FF6134FE}"/>
          </ac:spMkLst>
        </pc:spChg>
        <pc:spChg chg="add del mod ord">
          <ac:chgData name="Сергей Гуцуляк" userId="c49c0ff5f4617ec6" providerId="LiveId" clId="{F0A26769-A7B2-4402-A49A-FC92FC304695}" dt="2021-10-23T14:07:33.959" v="136" actId="700"/>
          <ac:spMkLst>
            <pc:docMk/>
            <pc:sldMk cId="3208666857" sldId="259"/>
            <ac:spMk id="3" creationId="{9E5E33FB-DFC4-4C61-81DE-C97B421A399A}"/>
          </ac:spMkLst>
        </pc:spChg>
        <pc:spChg chg="add del mod ord">
          <ac:chgData name="Сергей Гуцуляк" userId="c49c0ff5f4617ec6" providerId="LiveId" clId="{F0A26769-A7B2-4402-A49A-FC92FC304695}" dt="2021-10-23T14:08:14.985" v="138" actId="700"/>
          <ac:spMkLst>
            <pc:docMk/>
            <pc:sldMk cId="3208666857" sldId="259"/>
            <ac:spMk id="5" creationId="{012FDA54-E7B2-4EEE-A0F3-CD40E045CBAC}"/>
          </ac:spMkLst>
        </pc:spChg>
        <pc:spChg chg="add mod ord">
          <ac:chgData name="Сергей Гуцуляк" userId="c49c0ff5f4617ec6" providerId="LiveId" clId="{F0A26769-A7B2-4402-A49A-FC92FC304695}" dt="2021-10-23T14:10:47.688" v="171" actId="1076"/>
          <ac:spMkLst>
            <pc:docMk/>
            <pc:sldMk cId="3208666857" sldId="259"/>
            <ac:spMk id="6" creationId="{28D30823-C373-4F98-A566-EE3AABE5D4BB}"/>
          </ac:spMkLst>
        </pc:spChg>
        <pc:spChg chg="add mod ord">
          <ac:chgData name="Сергей Гуцуляк" userId="c49c0ff5f4617ec6" providerId="LiveId" clId="{F0A26769-A7B2-4402-A49A-FC92FC304695}" dt="2021-10-23T14:12:32.707" v="213" actId="1076"/>
          <ac:spMkLst>
            <pc:docMk/>
            <pc:sldMk cId="3208666857" sldId="259"/>
            <ac:spMk id="7" creationId="{47CCF782-D4BC-43AA-B722-17A95CB4C5CF}"/>
          </ac:spMkLst>
        </pc:spChg>
        <pc:spChg chg="del mod ord">
          <ac:chgData name="Сергей Гуцуляк" userId="c49c0ff5f4617ec6" providerId="LiveId" clId="{F0A26769-A7B2-4402-A49A-FC92FC304695}" dt="2021-10-23T14:07:11.074" v="134" actId="700"/>
          <ac:spMkLst>
            <pc:docMk/>
            <pc:sldMk cId="3208666857" sldId="259"/>
            <ac:spMk id="8" creationId="{D77CFF73-B9F6-49AF-A7CA-D3E4D86943BC}"/>
          </ac:spMkLst>
        </pc:spChg>
        <pc:spChg chg="del">
          <ac:chgData name="Сергей Гуцуляк" userId="c49c0ff5f4617ec6" providerId="LiveId" clId="{F0A26769-A7B2-4402-A49A-FC92FC304695}" dt="2021-10-23T14:05:18.956" v="112" actId="26606"/>
          <ac:spMkLst>
            <pc:docMk/>
            <pc:sldMk cId="3208666857" sldId="259"/>
            <ac:spMk id="12" creationId="{8A95209C-5275-4E15-8EA7-7F42980ABF2D}"/>
          </ac:spMkLst>
        </pc:spChg>
        <pc:spChg chg="del">
          <ac:chgData name="Сергей Гуцуляк" userId="c49c0ff5f4617ec6" providerId="LiveId" clId="{F0A26769-A7B2-4402-A49A-FC92FC304695}" dt="2021-10-23T14:05:18.956" v="112" actId="26606"/>
          <ac:spMkLst>
            <pc:docMk/>
            <pc:sldMk cId="3208666857" sldId="259"/>
            <ac:spMk id="14" creationId="{4F2ED431-E304-4FF0-9F4E-032783C9D612}"/>
          </ac:spMkLst>
        </pc:spChg>
        <pc:spChg chg="del">
          <ac:chgData name="Сергей Гуцуляк" userId="c49c0ff5f4617ec6" providerId="LiveId" clId="{F0A26769-A7B2-4402-A49A-FC92FC304695}" dt="2021-10-23T14:05:18.956" v="112" actId="26606"/>
          <ac:spMkLst>
            <pc:docMk/>
            <pc:sldMk cId="3208666857" sldId="259"/>
            <ac:spMk id="16" creationId="{4E87FCFB-2CCE-460D-B3DD-557C8BD1B94A}"/>
          </ac:spMkLst>
        </pc:spChg>
        <pc:spChg chg="add del">
          <ac:chgData name="Сергей Гуцуляк" userId="c49c0ff5f4617ec6" providerId="LiveId" clId="{F0A26769-A7B2-4402-A49A-FC92FC304695}" dt="2021-10-23T14:06:30.810" v="130" actId="26606"/>
          <ac:spMkLst>
            <pc:docMk/>
            <pc:sldMk cId="3208666857" sldId="259"/>
            <ac:spMk id="21" creationId="{87CC2527-562A-4F69-B487-4371E5B243E7}"/>
          </ac:spMkLst>
        </pc:spChg>
        <pc:spChg chg="add del">
          <ac:chgData name="Сергей Гуцуляк" userId="c49c0ff5f4617ec6" providerId="LiveId" clId="{F0A26769-A7B2-4402-A49A-FC92FC304695}" dt="2021-10-23T14:07:11.074" v="134" actId="700"/>
          <ac:spMkLst>
            <pc:docMk/>
            <pc:sldMk cId="3208666857" sldId="259"/>
            <ac:spMk id="28" creationId="{C1DD1A8A-57D5-4A81-AD04-532B043C5611}"/>
          </ac:spMkLst>
        </pc:spChg>
        <pc:spChg chg="add del">
          <ac:chgData name="Сергей Гуцуляк" userId="c49c0ff5f4617ec6" providerId="LiveId" clId="{F0A26769-A7B2-4402-A49A-FC92FC304695}" dt="2021-10-23T14:07:11.074" v="134" actId="700"/>
          <ac:spMkLst>
            <pc:docMk/>
            <pc:sldMk cId="3208666857" sldId="259"/>
            <ac:spMk id="30" creationId="{007891EC-4501-44ED-A8C8-B11B6DB767AB}"/>
          </ac:spMkLst>
        </pc:spChg>
        <pc:picChg chg="mod">
          <ac:chgData name="Сергей Гуцуляк" userId="c49c0ff5f4617ec6" providerId="LiveId" clId="{F0A26769-A7B2-4402-A49A-FC92FC304695}" dt="2021-10-23T14:10:57.695" v="172" actId="1076"/>
          <ac:picMkLst>
            <pc:docMk/>
            <pc:sldMk cId="3208666857" sldId="259"/>
            <ac:picMk id="4" creationId="{CE67B0C9-C1CF-4CF2-A8A0-1A5FA84BC12A}"/>
          </ac:picMkLst>
        </pc:picChg>
        <pc:cxnChg chg="add del">
          <ac:chgData name="Сергей Гуцуляк" userId="c49c0ff5f4617ec6" providerId="LiveId" clId="{F0A26769-A7B2-4402-A49A-FC92FC304695}" dt="2021-10-23T14:06:30.810" v="130" actId="26606"/>
          <ac:cxnSpMkLst>
            <pc:docMk/>
            <pc:sldMk cId="3208666857" sldId="259"/>
            <ac:cxnSpMk id="23" creationId="{BCDAEC91-5BCE-4B55-9CC0-43EF94CB734B}"/>
          </ac:cxnSpMkLst>
        </pc:cxnChg>
      </pc:sldChg>
      <pc:sldChg chg="new del">
        <pc:chgData name="Сергей Гуцуляк" userId="c49c0ff5f4617ec6" providerId="LiveId" clId="{F0A26769-A7B2-4402-A49A-FC92FC304695}" dt="2021-10-23T13:55:11.815" v="103" actId="2696"/>
        <pc:sldMkLst>
          <pc:docMk/>
          <pc:sldMk cId="3633016785" sldId="259"/>
        </pc:sldMkLst>
      </pc:sldChg>
      <pc:sldChg chg="add del setBg">
        <pc:chgData name="Сергей Гуцуляк" userId="c49c0ff5f4617ec6" providerId="LiveId" clId="{F0A26769-A7B2-4402-A49A-FC92FC304695}" dt="2021-10-23T13:47:33.277" v="26" actId="47"/>
        <pc:sldMkLst>
          <pc:docMk/>
          <pc:sldMk cId="1761360895" sldId="260"/>
        </pc:sldMkLst>
      </pc:sldChg>
      <pc:sldChg chg="new del">
        <pc:chgData name="Сергей Гуцуляк" userId="c49c0ff5f4617ec6" providerId="LiveId" clId="{F0A26769-A7B2-4402-A49A-FC92FC304695}" dt="2021-10-23T14:07:18.479" v="135" actId="47"/>
        <pc:sldMkLst>
          <pc:docMk/>
          <pc:sldMk cId="2285908029" sldId="260"/>
        </pc:sldMkLst>
      </pc:sldChg>
      <pc:sldChg chg="addSp delSp modSp add del mod setBg">
        <pc:chgData name="Сергей Гуцуляк" userId="c49c0ff5f4617ec6" providerId="LiveId" clId="{F0A26769-A7B2-4402-A49A-FC92FC304695}" dt="2021-10-23T14:26:55.672" v="345" actId="2696"/>
        <pc:sldMkLst>
          <pc:docMk/>
          <pc:sldMk cId="2683389475" sldId="260"/>
        </pc:sldMkLst>
        <pc:spChg chg="add del mod">
          <ac:chgData name="Сергей Гуцуляк" userId="c49c0ff5f4617ec6" providerId="LiveId" clId="{F0A26769-A7B2-4402-A49A-FC92FC304695}" dt="2021-10-23T14:14:21.335" v="237" actId="478"/>
          <ac:spMkLst>
            <pc:docMk/>
            <pc:sldMk cId="2683389475" sldId="260"/>
            <ac:spMk id="3" creationId="{99D59DCD-A353-4D63-8DAC-7F70A586EC8E}"/>
          </ac:spMkLst>
        </pc:spChg>
        <pc:spChg chg="add del">
          <ac:chgData name="Сергей Гуцуляк" userId="c49c0ff5f4617ec6" providerId="LiveId" clId="{F0A26769-A7B2-4402-A49A-FC92FC304695}" dt="2021-10-23T14:14:33.973" v="239" actId="478"/>
          <ac:spMkLst>
            <pc:docMk/>
            <pc:sldMk cId="2683389475" sldId="260"/>
            <ac:spMk id="6" creationId="{28D30823-C373-4F98-A566-EE3AABE5D4BB}"/>
          </ac:spMkLst>
        </pc:spChg>
        <pc:spChg chg="del">
          <ac:chgData name="Сергей Гуцуляк" userId="c49c0ff5f4617ec6" providerId="LiveId" clId="{F0A26769-A7B2-4402-A49A-FC92FC304695}" dt="2021-10-23T14:14:26.503" v="238" actId="478"/>
          <ac:spMkLst>
            <pc:docMk/>
            <pc:sldMk cId="2683389475" sldId="260"/>
            <ac:spMk id="7" creationId="{47CCF782-D4BC-43AA-B722-17A95CB4C5CF}"/>
          </ac:spMkLst>
        </pc:spChg>
        <pc:spChg chg="add del mod">
          <ac:chgData name="Сергей Гуцуляк" userId="c49c0ff5f4617ec6" providerId="LiveId" clId="{F0A26769-A7B2-4402-A49A-FC92FC304695}" dt="2021-10-23T14:14:40.505" v="240" actId="478"/>
          <ac:spMkLst>
            <pc:docMk/>
            <pc:sldMk cId="2683389475" sldId="260"/>
            <ac:spMk id="8" creationId="{1B7EDEA5-BC8D-48A3-84BB-103D964D4DB4}"/>
          </ac:spMkLst>
        </pc:spChg>
        <pc:spChg chg="add mod">
          <ac:chgData name="Сергей Гуцуляк" userId="c49c0ff5f4617ec6" providerId="LiveId" clId="{F0A26769-A7B2-4402-A49A-FC92FC304695}" dt="2021-10-23T14:14:33.973" v="239" actId="478"/>
          <ac:spMkLst>
            <pc:docMk/>
            <pc:sldMk cId="2683389475" sldId="260"/>
            <ac:spMk id="10" creationId="{F424DE31-E761-46F2-B795-87A8F99C82B3}"/>
          </ac:spMkLst>
        </pc:spChg>
        <pc:picChg chg="mod">
          <ac:chgData name="Сергей Гуцуляк" userId="c49c0ff5f4617ec6" providerId="LiveId" clId="{F0A26769-A7B2-4402-A49A-FC92FC304695}" dt="2021-10-23T14:25:02.387" v="337" actId="207"/>
          <ac:picMkLst>
            <pc:docMk/>
            <pc:sldMk cId="2683389475" sldId="260"/>
            <ac:picMk id="4" creationId="{CE67B0C9-C1CF-4CF2-A8A0-1A5FA84BC12A}"/>
          </ac:picMkLst>
        </pc:picChg>
      </pc:sldChg>
      <pc:sldChg chg="addSp delSp modSp new del mod setBg">
        <pc:chgData name="Сергей Гуцуляк" userId="c49c0ff5f4617ec6" providerId="LiveId" clId="{F0A26769-A7B2-4402-A49A-FC92FC304695}" dt="2021-10-23T14:13:24.946" v="222" actId="2696"/>
        <pc:sldMkLst>
          <pc:docMk/>
          <pc:sldMk cId="4250837356" sldId="260"/>
        </pc:sldMkLst>
        <pc:spChg chg="mod">
          <ac:chgData name="Сергей Гуцуляк" userId="c49c0ff5f4617ec6" providerId="LiveId" clId="{F0A26769-A7B2-4402-A49A-FC92FC304695}" dt="2021-10-23T14:13:08.261" v="221" actId="20577"/>
          <ac:spMkLst>
            <pc:docMk/>
            <pc:sldMk cId="4250837356" sldId="260"/>
            <ac:spMk id="2" creationId="{AD2A7AEE-F6C3-4231-88AA-A6C6B01BC27A}"/>
          </ac:spMkLst>
        </pc:spChg>
        <pc:spChg chg="del">
          <ac:chgData name="Сергей Гуцуляк" userId="c49c0ff5f4617ec6" providerId="LiveId" clId="{F0A26769-A7B2-4402-A49A-FC92FC304695}" dt="2021-10-23T14:12:58.302" v="215" actId="26606"/>
          <ac:spMkLst>
            <pc:docMk/>
            <pc:sldMk cId="4250837356" sldId="260"/>
            <ac:spMk id="3" creationId="{DBEC0C3B-639F-4871-854D-85D5F6D0024A}"/>
          </ac:spMkLst>
        </pc:spChg>
        <pc:spChg chg="add">
          <ac:chgData name="Сергей Гуцуляк" userId="c49c0ff5f4617ec6" providerId="LiveId" clId="{F0A26769-A7B2-4402-A49A-FC92FC304695}" dt="2021-10-23T14:12:58.302" v="215" actId="26606"/>
          <ac:spMkLst>
            <pc:docMk/>
            <pc:sldMk cId="4250837356" sldId="260"/>
            <ac:spMk id="8" creationId="{4E94261F-1ED3-4E90-88E6-13479144005B}"/>
          </ac:spMkLst>
        </pc:spChg>
        <pc:cxnChg chg="add">
          <ac:chgData name="Сергей Гуцуляк" userId="c49c0ff5f4617ec6" providerId="LiveId" clId="{F0A26769-A7B2-4402-A49A-FC92FC304695}" dt="2021-10-23T14:12:58.302" v="215" actId="26606"/>
          <ac:cxnSpMkLst>
            <pc:docMk/>
            <pc:sldMk cId="4250837356" sldId="260"/>
            <ac:cxnSpMk id="10" creationId="{56020367-4FD5-4596-8E10-C5F095CD8DBF}"/>
          </ac:cxnSpMkLst>
        </pc:cxnChg>
      </pc:sldChg>
      <pc:sldChg chg="addSp delSp modSp add mod">
        <pc:chgData name="Сергей Гуцуляк" userId="c49c0ff5f4617ec6" providerId="LiveId" clId="{F0A26769-A7B2-4402-A49A-FC92FC304695}" dt="2021-10-23T14:32:09.139" v="470" actId="255"/>
        <pc:sldMkLst>
          <pc:docMk/>
          <pc:sldMk cId="3963041388" sldId="261"/>
        </pc:sldMkLst>
        <pc:spChg chg="add mod">
          <ac:chgData name="Сергей Гуцуляк" userId="c49c0ff5f4617ec6" providerId="LiveId" clId="{F0A26769-A7B2-4402-A49A-FC92FC304695}" dt="2021-10-23T14:32:09.139" v="470" actId="255"/>
          <ac:spMkLst>
            <pc:docMk/>
            <pc:sldMk cId="3963041388" sldId="261"/>
            <ac:spMk id="5" creationId="{BC6086AA-C6C0-41DC-ACCE-92557BA035CC}"/>
          </ac:spMkLst>
        </pc:spChg>
        <pc:spChg chg="del">
          <ac:chgData name="Сергей Гуцуляк" userId="c49c0ff5f4617ec6" providerId="LiveId" clId="{F0A26769-A7B2-4402-A49A-FC92FC304695}" dt="2021-10-23T14:27:31.066" v="346"/>
          <ac:spMkLst>
            <pc:docMk/>
            <pc:sldMk cId="3963041388" sldId="261"/>
            <ac:spMk id="10" creationId="{F424DE31-E761-46F2-B795-87A8F99C82B3}"/>
          </ac:spMkLst>
        </pc:spChg>
        <pc:picChg chg="del mod">
          <ac:chgData name="Сергей Гуцуляк" userId="c49c0ff5f4617ec6" providerId="LiveId" clId="{F0A26769-A7B2-4402-A49A-FC92FC304695}" dt="2021-10-23T14:26:48.366" v="344" actId="478"/>
          <ac:picMkLst>
            <pc:docMk/>
            <pc:sldMk cId="3963041388" sldId="261"/>
            <ac:picMk id="4" creationId="{CE67B0C9-C1CF-4CF2-A8A0-1A5FA84BC12A}"/>
          </ac:picMkLst>
        </pc:picChg>
      </pc:sldChg>
      <pc:sldChg chg="modSp add mod ord">
        <pc:chgData name="Сергей Гуцуляк" userId="c49c0ff5f4617ec6" providerId="LiveId" clId="{F0A26769-A7B2-4402-A49A-FC92FC304695}" dt="2021-10-23T14:30:44.469" v="416"/>
        <pc:sldMkLst>
          <pc:docMk/>
          <pc:sldMk cId="2723378339" sldId="262"/>
        </pc:sldMkLst>
        <pc:spChg chg="mod">
          <ac:chgData name="Сергей Гуцуляк" userId="c49c0ff5f4617ec6" providerId="LiveId" clId="{F0A26769-A7B2-4402-A49A-FC92FC304695}" dt="2021-10-23T14:30:27.257" v="414" actId="20577"/>
          <ac:spMkLst>
            <pc:docMk/>
            <pc:sldMk cId="2723378339" sldId="262"/>
            <ac:spMk id="5" creationId="{BC6086AA-C6C0-41DC-ACCE-92557BA035CC}"/>
          </ac:spMkLst>
        </pc:spChg>
      </pc:sldChg>
      <pc:sldChg chg="add del">
        <pc:chgData name="Сергей Гуцуляк" userId="c49c0ff5f4617ec6" providerId="LiveId" clId="{F0A26769-A7B2-4402-A49A-FC92FC304695}" dt="2021-10-23T14:33:23.725" v="475" actId="47"/>
        <pc:sldMkLst>
          <pc:docMk/>
          <pc:sldMk cId="253548149" sldId="263"/>
        </pc:sldMkLst>
      </pc:sldChg>
      <pc:sldChg chg="modSp add mod ord">
        <pc:chgData name="Сергей Гуцуляк" userId="c49c0ff5f4617ec6" providerId="LiveId" clId="{F0A26769-A7B2-4402-A49A-FC92FC304695}" dt="2021-10-23T14:34:18.004" v="486" actId="207"/>
        <pc:sldMkLst>
          <pc:docMk/>
          <pc:sldMk cId="1648879078" sldId="264"/>
        </pc:sldMkLst>
        <pc:spChg chg="mod">
          <ac:chgData name="Сергей Гуцуляк" userId="c49c0ff5f4617ec6" providerId="LiveId" clId="{F0A26769-A7B2-4402-A49A-FC92FC304695}" dt="2021-10-23T14:34:18.004" v="486" actId="207"/>
          <ac:spMkLst>
            <pc:docMk/>
            <pc:sldMk cId="1648879078" sldId="264"/>
            <ac:spMk id="5" creationId="{BC6086AA-C6C0-41DC-ACCE-92557BA035CC}"/>
          </ac:spMkLst>
        </pc:spChg>
      </pc:sldChg>
      <pc:sldChg chg="modSp add mod ord">
        <pc:chgData name="Сергей Гуцуляк" userId="c49c0ff5f4617ec6" providerId="LiveId" clId="{F0A26769-A7B2-4402-A49A-FC92FC304695}" dt="2021-10-23T14:35:27.540" v="491" actId="20577"/>
        <pc:sldMkLst>
          <pc:docMk/>
          <pc:sldMk cId="2448365592" sldId="265"/>
        </pc:sldMkLst>
        <pc:spChg chg="mod">
          <ac:chgData name="Сергей Гуцуляк" userId="c49c0ff5f4617ec6" providerId="LiveId" clId="{F0A26769-A7B2-4402-A49A-FC92FC304695}" dt="2021-10-23T14:35:27.540" v="491" actId="20577"/>
          <ac:spMkLst>
            <pc:docMk/>
            <pc:sldMk cId="2448365592" sldId="265"/>
            <ac:spMk id="5" creationId="{BC6086AA-C6C0-41DC-ACCE-92557BA035CC}"/>
          </ac:spMkLst>
        </pc:spChg>
      </pc:sldChg>
      <pc:sldChg chg="modSp add mod">
        <pc:chgData name="Сергей Гуцуляк" userId="c49c0ff5f4617ec6" providerId="LiveId" clId="{F0A26769-A7B2-4402-A49A-FC92FC304695}" dt="2021-10-23T14:37:17.284" v="603" actId="20577"/>
        <pc:sldMkLst>
          <pc:docMk/>
          <pc:sldMk cId="2183735791" sldId="266"/>
        </pc:sldMkLst>
        <pc:spChg chg="mod">
          <ac:chgData name="Сергей Гуцуляк" userId="c49c0ff5f4617ec6" providerId="LiveId" clId="{F0A26769-A7B2-4402-A49A-FC92FC304695}" dt="2021-10-23T14:37:17.284" v="603" actId="20577"/>
          <ac:spMkLst>
            <pc:docMk/>
            <pc:sldMk cId="2183735791" sldId="266"/>
            <ac:spMk id="5" creationId="{BC6086AA-C6C0-41DC-ACCE-92557BA035CC}"/>
          </ac:spMkLst>
        </pc:spChg>
      </pc:sldChg>
      <pc:sldChg chg="modSp add mod">
        <pc:chgData name="Сергей Гуцуляк" userId="c49c0ff5f4617ec6" providerId="LiveId" clId="{F0A26769-A7B2-4402-A49A-FC92FC304695}" dt="2021-10-23T14:37:58.647" v="652" actId="20577"/>
        <pc:sldMkLst>
          <pc:docMk/>
          <pc:sldMk cId="2551948489" sldId="267"/>
        </pc:sldMkLst>
        <pc:spChg chg="mod">
          <ac:chgData name="Сергей Гуцуляк" userId="c49c0ff5f4617ec6" providerId="LiveId" clId="{F0A26769-A7B2-4402-A49A-FC92FC304695}" dt="2021-10-23T14:37:58.647" v="652" actId="20577"/>
          <ac:spMkLst>
            <pc:docMk/>
            <pc:sldMk cId="2551948489" sldId="267"/>
            <ac:spMk id="5" creationId="{BC6086AA-C6C0-41DC-ACCE-92557BA035CC}"/>
          </ac:spMkLst>
        </pc:spChg>
      </pc:sldChg>
      <pc:sldChg chg="addSp modSp add mod ord modAnim">
        <pc:chgData name="Сергей Гуцуляк" userId="c49c0ff5f4617ec6" providerId="LiveId" clId="{F0A26769-A7B2-4402-A49A-FC92FC304695}" dt="2021-10-23T14:48:21.778" v="758"/>
        <pc:sldMkLst>
          <pc:docMk/>
          <pc:sldMk cId="2978670410" sldId="268"/>
        </pc:sldMkLst>
        <pc:spChg chg="add mod">
          <ac:chgData name="Сергей Гуцуляк" userId="c49c0ff5f4617ec6" providerId="LiveId" clId="{F0A26769-A7B2-4402-A49A-FC92FC304695}" dt="2021-10-23T14:39:21.443" v="694" actId="20577"/>
          <ac:spMkLst>
            <pc:docMk/>
            <pc:sldMk cId="2978670410" sldId="268"/>
            <ac:spMk id="5" creationId="{32864120-2B7F-44A5-AE59-E505D5CF8C7E}"/>
          </ac:spMkLst>
        </pc:spChg>
        <pc:spChg chg="add mod">
          <ac:chgData name="Сергей Гуцуляк" userId="c49c0ff5f4617ec6" providerId="LiveId" clId="{F0A26769-A7B2-4402-A49A-FC92FC304695}" dt="2021-10-23T14:47:43.018" v="756" actId="20577"/>
          <ac:spMkLst>
            <pc:docMk/>
            <pc:sldMk cId="2978670410" sldId="268"/>
            <ac:spMk id="8" creationId="{D14184CC-BB73-4698-B180-1F7AD1A8AB1A}"/>
          </ac:spMkLst>
        </pc:spChg>
      </pc:sldChg>
      <pc:sldChg chg="modSp add mod ord">
        <pc:chgData name="Сергей Гуцуляк" userId="c49c0ff5f4617ec6" providerId="LiveId" clId="{F0A26769-A7B2-4402-A49A-FC92FC304695}" dt="2021-10-23T14:51:35.567" v="819" actId="20577"/>
        <pc:sldMkLst>
          <pc:docMk/>
          <pc:sldMk cId="2871511144" sldId="269"/>
        </pc:sldMkLst>
        <pc:spChg chg="mod">
          <ac:chgData name="Сергей Гуцуляк" userId="c49c0ff5f4617ec6" providerId="LiveId" clId="{F0A26769-A7B2-4402-A49A-FC92FC304695}" dt="2021-10-23T14:51:35.567" v="819" actId="20577"/>
          <ac:spMkLst>
            <pc:docMk/>
            <pc:sldMk cId="2871511144" sldId="269"/>
            <ac:spMk id="5" creationId="{BC6086AA-C6C0-41DC-ACCE-92557BA035CC}"/>
          </ac:spMkLst>
        </pc:spChg>
      </pc:sldChg>
      <pc:sldChg chg="modSp add mod">
        <pc:chgData name="Сергей Гуцуляк" userId="c49c0ff5f4617ec6" providerId="LiveId" clId="{F0A26769-A7B2-4402-A49A-FC92FC304695}" dt="2021-10-23T14:52:40.808" v="864" actId="1076"/>
        <pc:sldMkLst>
          <pc:docMk/>
          <pc:sldMk cId="1457527713" sldId="270"/>
        </pc:sldMkLst>
        <pc:spChg chg="mod">
          <ac:chgData name="Сергей Гуцуляк" userId="c49c0ff5f4617ec6" providerId="LiveId" clId="{F0A26769-A7B2-4402-A49A-FC92FC304695}" dt="2021-10-23T14:52:40.808" v="864" actId="1076"/>
          <ac:spMkLst>
            <pc:docMk/>
            <pc:sldMk cId="1457527713" sldId="270"/>
            <ac:spMk id="5" creationId="{BC6086AA-C6C0-41DC-ACCE-92557BA035CC}"/>
          </ac:spMkLst>
        </pc:spChg>
      </pc:sldChg>
      <pc:sldChg chg="modSp add mod">
        <pc:chgData name="Сергей Гуцуляк" userId="c49c0ff5f4617ec6" providerId="LiveId" clId="{F0A26769-A7B2-4402-A49A-FC92FC304695}" dt="2021-10-23T14:53:47.399" v="912" actId="20577"/>
        <pc:sldMkLst>
          <pc:docMk/>
          <pc:sldMk cId="2327898144" sldId="271"/>
        </pc:sldMkLst>
        <pc:spChg chg="mod">
          <ac:chgData name="Сергей Гуцуляк" userId="c49c0ff5f4617ec6" providerId="LiveId" clId="{F0A26769-A7B2-4402-A49A-FC92FC304695}" dt="2021-10-23T14:53:47.399" v="912" actId="20577"/>
          <ac:spMkLst>
            <pc:docMk/>
            <pc:sldMk cId="2327898144" sldId="271"/>
            <ac:spMk id="5" creationId="{BC6086AA-C6C0-41DC-ACCE-92557BA035CC}"/>
          </ac:spMkLst>
        </pc:spChg>
      </pc:sldChg>
      <pc:sldChg chg="addSp delSp modSp add mod">
        <pc:chgData name="Сергей Гуцуляк" userId="c49c0ff5f4617ec6" providerId="LiveId" clId="{F0A26769-A7B2-4402-A49A-FC92FC304695}" dt="2021-10-23T14:58:06.337" v="1017" actId="20577"/>
        <pc:sldMkLst>
          <pc:docMk/>
          <pc:sldMk cId="709918155" sldId="272"/>
        </pc:sldMkLst>
        <pc:spChg chg="add del">
          <ac:chgData name="Сергей Гуцуляк" userId="c49c0ff5f4617ec6" providerId="LiveId" clId="{F0A26769-A7B2-4402-A49A-FC92FC304695}" dt="2021-10-23T14:56:01.737" v="962" actId="22"/>
          <ac:spMkLst>
            <pc:docMk/>
            <pc:sldMk cId="709918155" sldId="272"/>
            <ac:spMk id="4" creationId="{B8FB2EB3-B8C0-4098-A48C-B011AF2F9C73}"/>
          </ac:spMkLst>
        </pc:spChg>
        <pc:spChg chg="mod">
          <ac:chgData name="Сергей Гуцуляк" userId="c49c0ff5f4617ec6" providerId="LiveId" clId="{F0A26769-A7B2-4402-A49A-FC92FC304695}" dt="2021-10-23T14:58:06.337" v="1017" actId="20577"/>
          <ac:spMkLst>
            <pc:docMk/>
            <pc:sldMk cId="709918155" sldId="272"/>
            <ac:spMk id="5" creationId="{BC6086AA-C6C0-41DC-ACCE-92557BA035CC}"/>
          </ac:spMkLst>
        </pc:spChg>
      </pc:sldChg>
      <pc:sldChg chg="modSp add mod">
        <pc:chgData name="Сергей Гуцуляк" userId="c49c0ff5f4617ec6" providerId="LiveId" clId="{F0A26769-A7B2-4402-A49A-FC92FC304695}" dt="2021-10-23T14:57:57.329" v="1013" actId="1076"/>
        <pc:sldMkLst>
          <pc:docMk/>
          <pc:sldMk cId="3589099079" sldId="273"/>
        </pc:sldMkLst>
        <pc:spChg chg="mod">
          <ac:chgData name="Сергей Гуцуляк" userId="c49c0ff5f4617ec6" providerId="LiveId" clId="{F0A26769-A7B2-4402-A49A-FC92FC304695}" dt="2021-10-23T14:57:57.329" v="1013" actId="1076"/>
          <ac:spMkLst>
            <pc:docMk/>
            <pc:sldMk cId="3589099079" sldId="273"/>
            <ac:spMk id="5" creationId="{BC6086AA-C6C0-41DC-ACCE-92557BA035CC}"/>
          </ac:spMkLst>
        </pc:spChg>
      </pc:sldChg>
      <pc:sldChg chg="addSp delSp modSp add mod ord modClrScheme addAnim delAnim modAnim chgLayout">
        <pc:chgData name="Сергей Гуцуляк" userId="c49c0ff5f4617ec6" providerId="LiveId" clId="{F0A26769-A7B2-4402-A49A-FC92FC304695}" dt="2021-10-23T15:24:18.971" v="1221"/>
        <pc:sldMkLst>
          <pc:docMk/>
          <pc:sldMk cId="45479169" sldId="274"/>
        </pc:sldMkLst>
        <pc:spChg chg="add del mod">
          <ac:chgData name="Сергей Гуцуляк" userId="c49c0ff5f4617ec6" providerId="LiveId" clId="{F0A26769-A7B2-4402-A49A-FC92FC304695}" dt="2021-10-23T15:09:21.785" v="1049" actId="478"/>
          <ac:spMkLst>
            <pc:docMk/>
            <pc:sldMk cId="45479169" sldId="274"/>
            <ac:spMk id="3" creationId="{24CA6176-2E0F-4247-A630-19918D0B17B7}"/>
          </ac:spMkLst>
        </pc:spChg>
        <pc:spChg chg="add del mod">
          <ac:chgData name="Сергей Гуцуляк" userId="c49c0ff5f4617ec6" providerId="LiveId" clId="{F0A26769-A7B2-4402-A49A-FC92FC304695}" dt="2021-10-23T15:09:30.581" v="1052" actId="478"/>
          <ac:spMkLst>
            <pc:docMk/>
            <pc:sldMk cId="45479169" sldId="274"/>
            <ac:spMk id="5" creationId="{32864120-2B7F-44A5-AE59-E505D5CF8C7E}"/>
          </ac:spMkLst>
        </pc:spChg>
        <pc:spChg chg="mod ord">
          <ac:chgData name="Сергей Гуцуляк" userId="c49c0ff5f4617ec6" providerId="LiveId" clId="{F0A26769-A7B2-4402-A49A-FC92FC304695}" dt="2021-10-23T15:13:11.384" v="1086" actId="700"/>
          <ac:spMkLst>
            <pc:docMk/>
            <pc:sldMk cId="45479169" sldId="274"/>
            <ac:spMk id="6" creationId="{28D30823-C373-4F98-A566-EE3AABE5D4BB}"/>
          </ac:spMkLst>
        </pc:spChg>
        <pc:spChg chg="del">
          <ac:chgData name="Сергей Гуцуляк" userId="c49c0ff5f4617ec6" providerId="LiveId" clId="{F0A26769-A7B2-4402-A49A-FC92FC304695}" dt="2021-10-23T15:01:20.119" v="1021" actId="478"/>
          <ac:spMkLst>
            <pc:docMk/>
            <pc:sldMk cId="45479169" sldId="274"/>
            <ac:spMk id="7" creationId="{47CCF782-D4BC-43AA-B722-17A95CB4C5CF}"/>
          </ac:spMkLst>
        </pc:spChg>
        <pc:spChg chg="mod">
          <ac:chgData name="Сергей Гуцуляк" userId="c49c0ff5f4617ec6" providerId="LiveId" clId="{F0A26769-A7B2-4402-A49A-FC92FC304695}" dt="2021-10-23T15:23:10.738" v="1219" actId="1582"/>
          <ac:spMkLst>
            <pc:docMk/>
            <pc:sldMk cId="45479169" sldId="274"/>
            <ac:spMk id="8" creationId="{D14184CC-BB73-4698-B180-1F7AD1A8AB1A}"/>
          </ac:spMkLst>
        </pc:spChg>
        <pc:spChg chg="add del mod ord">
          <ac:chgData name="Сергей Гуцуляк" userId="c49c0ff5f4617ec6" providerId="LiveId" clId="{F0A26769-A7B2-4402-A49A-FC92FC304695}" dt="2021-10-23T15:13:11.384" v="1086" actId="700"/>
          <ac:spMkLst>
            <pc:docMk/>
            <pc:sldMk cId="45479169" sldId="274"/>
            <ac:spMk id="9" creationId="{8D728217-DAFC-4F73-8BA5-B08F566BA477}"/>
          </ac:spMkLst>
        </pc:spChg>
        <pc:spChg chg="add del mod">
          <ac:chgData name="Сергей Гуцуляк" userId="c49c0ff5f4617ec6" providerId="LiveId" clId="{F0A26769-A7B2-4402-A49A-FC92FC304695}" dt="2021-10-23T15:24:18.971" v="1221"/>
          <ac:spMkLst>
            <pc:docMk/>
            <pc:sldMk cId="45479169" sldId="274"/>
            <ac:spMk id="10" creationId="{12B395D9-6443-4C44-8110-CF457E844B39}"/>
          </ac:spMkLst>
        </pc:spChg>
        <pc:picChg chg="add del mod">
          <ac:chgData name="Сергей Гуцуляк" userId="c49c0ff5f4617ec6" providerId="LiveId" clId="{F0A26769-A7B2-4402-A49A-FC92FC304695}" dt="2021-10-23T15:15:24.108" v="1177" actId="1076"/>
          <ac:picMkLst>
            <pc:docMk/>
            <pc:sldMk cId="45479169" sldId="274"/>
            <ac:picMk id="4" creationId="{CE67B0C9-C1CF-4CF2-A8A0-1A5FA84BC12A}"/>
          </ac:picMkLst>
        </pc:picChg>
      </pc:sldChg>
      <pc:sldChg chg="addSp delSp modSp add mod chgLayout">
        <pc:chgData name="Сергей Гуцуляк" userId="c49c0ff5f4617ec6" providerId="LiveId" clId="{F0A26769-A7B2-4402-A49A-FC92FC304695}" dt="2021-10-23T15:35:26.405" v="1439" actId="404"/>
        <pc:sldMkLst>
          <pc:docMk/>
          <pc:sldMk cId="4249226473" sldId="275"/>
        </pc:sldMkLst>
        <pc:spChg chg="add del mod ord">
          <ac:chgData name="Сергей Гуцуляк" userId="c49c0ff5f4617ec6" providerId="LiveId" clId="{F0A26769-A7B2-4402-A49A-FC92FC304695}" dt="2021-10-23T15:25:32.192" v="1235" actId="700"/>
          <ac:spMkLst>
            <pc:docMk/>
            <pc:sldMk cId="4249226473" sldId="275"/>
            <ac:spMk id="2" creationId="{366DC8A6-D873-4EE3-A15C-78519D2E84F2}"/>
          </ac:spMkLst>
        </pc:spChg>
        <pc:spChg chg="add del mod">
          <ac:chgData name="Сергей Гуцуляк" userId="c49c0ff5f4617ec6" providerId="LiveId" clId="{F0A26769-A7B2-4402-A49A-FC92FC304695}" dt="2021-10-23T15:26:33.074" v="1249" actId="478"/>
          <ac:spMkLst>
            <pc:docMk/>
            <pc:sldMk cId="4249226473" sldId="275"/>
            <ac:spMk id="3" creationId="{56C3A0E4-D9F1-4644-BF17-275284EF96BC}"/>
          </ac:spMkLst>
        </pc:spChg>
        <pc:spChg chg="add del mod">
          <ac:chgData name="Сергей Гуцуляк" userId="c49c0ff5f4617ec6" providerId="LiveId" clId="{F0A26769-A7B2-4402-A49A-FC92FC304695}" dt="2021-10-23T15:28:59.440" v="1300" actId="478"/>
          <ac:spMkLst>
            <pc:docMk/>
            <pc:sldMk cId="4249226473" sldId="275"/>
            <ac:spMk id="5" creationId="{758BC32B-1545-4F36-BC8A-E63F932633C9}"/>
          </ac:spMkLst>
        </pc:spChg>
        <pc:spChg chg="mod ord">
          <ac:chgData name="Сергей Гуцуляк" userId="c49c0ff5f4617ec6" providerId="LiveId" clId="{F0A26769-A7B2-4402-A49A-FC92FC304695}" dt="2021-10-23T15:25:32.192" v="1235" actId="700"/>
          <ac:spMkLst>
            <pc:docMk/>
            <pc:sldMk cId="4249226473" sldId="275"/>
            <ac:spMk id="6" creationId="{28D30823-C373-4F98-A566-EE3AABE5D4BB}"/>
          </ac:spMkLst>
        </pc:spChg>
        <pc:spChg chg="add mod">
          <ac:chgData name="Сергей Гуцуляк" userId="c49c0ff5f4617ec6" providerId="LiveId" clId="{F0A26769-A7B2-4402-A49A-FC92FC304695}" dt="2021-10-23T15:35:26.405" v="1439" actId="404"/>
          <ac:spMkLst>
            <pc:docMk/>
            <pc:sldMk cId="4249226473" sldId="275"/>
            <ac:spMk id="7" creationId="{BCBAE2CD-1C03-4624-A6DD-22877E95CDAC}"/>
          </ac:spMkLst>
        </pc:spChg>
        <pc:spChg chg="mod">
          <ac:chgData name="Сергей Гуцуляк" userId="c49c0ff5f4617ec6" providerId="LiveId" clId="{F0A26769-A7B2-4402-A49A-FC92FC304695}" dt="2021-10-23T15:29:40.965" v="1303" actId="403"/>
          <ac:spMkLst>
            <pc:docMk/>
            <pc:sldMk cId="4249226473" sldId="275"/>
            <ac:spMk id="8" creationId="{D14184CC-BB73-4698-B180-1F7AD1A8AB1A}"/>
          </ac:spMkLst>
        </pc:spChg>
        <pc:spChg chg="add del mod">
          <ac:chgData name="Сергей Гуцуляк" userId="c49c0ff5f4617ec6" providerId="LiveId" clId="{F0A26769-A7B2-4402-A49A-FC92FC304695}" dt="2021-10-23T15:28:47.837" v="1298" actId="33987"/>
          <ac:spMkLst>
            <pc:docMk/>
            <pc:sldMk cId="4249226473" sldId="275"/>
            <ac:spMk id="9" creationId="{727A5D0B-9C4C-407B-96D5-2CA970BD1FC4}"/>
          </ac:spMkLst>
        </pc:spChg>
      </pc:sldChg>
      <pc:sldChg chg="modSp add mod">
        <pc:chgData name="Сергей Гуцуляк" userId="c49c0ff5f4617ec6" providerId="LiveId" clId="{F0A26769-A7B2-4402-A49A-FC92FC304695}" dt="2021-10-23T15:35:16.256" v="1438" actId="404"/>
        <pc:sldMkLst>
          <pc:docMk/>
          <pc:sldMk cId="2815214618" sldId="276"/>
        </pc:sldMkLst>
        <pc:spChg chg="mod">
          <ac:chgData name="Сергей Гуцуляк" userId="c49c0ff5f4617ec6" providerId="LiveId" clId="{F0A26769-A7B2-4402-A49A-FC92FC304695}" dt="2021-10-23T15:35:16.256" v="1438" actId="404"/>
          <ac:spMkLst>
            <pc:docMk/>
            <pc:sldMk cId="2815214618" sldId="276"/>
            <ac:spMk id="7" creationId="{BCBAE2CD-1C03-4624-A6DD-22877E95CDAC}"/>
          </ac:spMkLst>
        </pc:spChg>
      </pc:sldChg>
      <pc:sldChg chg="modSp add mod">
        <pc:chgData name="Сергей Гуцуляк" userId="c49c0ff5f4617ec6" providerId="LiveId" clId="{F0A26769-A7B2-4402-A49A-FC92FC304695}" dt="2021-10-23T15:38:39.255" v="1532" actId="6549"/>
        <pc:sldMkLst>
          <pc:docMk/>
          <pc:sldMk cId="1675745139" sldId="277"/>
        </pc:sldMkLst>
        <pc:spChg chg="mod">
          <ac:chgData name="Сергей Гуцуляк" userId="c49c0ff5f4617ec6" providerId="LiveId" clId="{F0A26769-A7B2-4402-A49A-FC92FC304695}" dt="2021-10-23T15:38:39.255" v="1532" actId="6549"/>
          <ac:spMkLst>
            <pc:docMk/>
            <pc:sldMk cId="1675745139" sldId="277"/>
            <ac:spMk id="7" creationId="{BCBAE2CD-1C03-4624-A6DD-22877E95CDAC}"/>
          </ac:spMkLst>
        </pc:spChg>
      </pc:sldChg>
      <pc:sldChg chg="modSp add mod">
        <pc:chgData name="Сергей Гуцуляк" userId="c49c0ff5f4617ec6" providerId="LiveId" clId="{F0A26769-A7B2-4402-A49A-FC92FC304695}" dt="2021-10-23T16:19:03.833" v="1669" actId="20577"/>
        <pc:sldMkLst>
          <pc:docMk/>
          <pc:sldMk cId="1313239851" sldId="278"/>
        </pc:sldMkLst>
        <pc:spChg chg="mod">
          <ac:chgData name="Сергей Гуцуляк" userId="c49c0ff5f4617ec6" providerId="LiveId" clId="{F0A26769-A7B2-4402-A49A-FC92FC304695}" dt="2021-10-23T16:19:03.833" v="1669" actId="20577"/>
          <ac:spMkLst>
            <pc:docMk/>
            <pc:sldMk cId="1313239851" sldId="278"/>
            <ac:spMk id="7" creationId="{BCBAE2CD-1C03-4624-A6DD-22877E95CDAC}"/>
          </ac:spMkLst>
        </pc:spChg>
      </pc:sldChg>
      <pc:sldChg chg="add del">
        <pc:chgData name="Сергей Гуцуляк" userId="c49c0ff5f4617ec6" providerId="LiveId" clId="{F0A26769-A7B2-4402-A49A-FC92FC304695}" dt="2021-10-23T18:57:41.656" v="3374" actId="2696"/>
        <pc:sldMkLst>
          <pc:docMk/>
          <pc:sldMk cId="784520617" sldId="279"/>
        </pc:sldMkLst>
      </pc:sldChg>
      <pc:sldChg chg="modSp add mod">
        <pc:chgData name="Сергей Гуцуляк" userId="c49c0ff5f4617ec6" providerId="LiveId" clId="{F0A26769-A7B2-4402-A49A-FC92FC304695}" dt="2021-10-23T16:36:11.934" v="1923" actId="6549"/>
        <pc:sldMkLst>
          <pc:docMk/>
          <pc:sldMk cId="1189951555" sldId="280"/>
        </pc:sldMkLst>
        <pc:spChg chg="mod">
          <ac:chgData name="Сергей Гуцуляк" userId="c49c0ff5f4617ec6" providerId="LiveId" clId="{F0A26769-A7B2-4402-A49A-FC92FC304695}" dt="2021-10-23T16:36:11.934" v="1923" actId="6549"/>
          <ac:spMkLst>
            <pc:docMk/>
            <pc:sldMk cId="1189951555" sldId="280"/>
            <ac:spMk id="7" creationId="{BCBAE2CD-1C03-4624-A6DD-22877E95CDAC}"/>
          </ac:spMkLst>
        </pc:spChg>
      </pc:sldChg>
      <pc:sldChg chg="addSp delSp modSp add mod ord">
        <pc:chgData name="Сергей Гуцуляк" userId="c49c0ff5f4617ec6" providerId="LiveId" clId="{F0A26769-A7B2-4402-A49A-FC92FC304695}" dt="2021-10-23T16:39:40.532" v="1986" actId="1076"/>
        <pc:sldMkLst>
          <pc:docMk/>
          <pc:sldMk cId="296826231" sldId="281"/>
        </pc:sldMkLst>
        <pc:spChg chg="add del">
          <ac:chgData name="Сергей Гуцуляк" userId="c49c0ff5f4617ec6" providerId="LiveId" clId="{F0A26769-A7B2-4402-A49A-FC92FC304695}" dt="2021-10-23T16:38:24.241" v="1929" actId="22"/>
          <ac:spMkLst>
            <pc:docMk/>
            <pc:sldMk cId="296826231" sldId="281"/>
            <ac:spMk id="4" creationId="{573B45B9-019A-4673-A80B-37817C64E455}"/>
          </ac:spMkLst>
        </pc:spChg>
        <pc:spChg chg="mod">
          <ac:chgData name="Сергей Гуцуляк" userId="c49c0ff5f4617ec6" providerId="LiveId" clId="{F0A26769-A7B2-4402-A49A-FC92FC304695}" dt="2021-10-23T16:39:40.532" v="1986" actId="1076"/>
          <ac:spMkLst>
            <pc:docMk/>
            <pc:sldMk cId="296826231" sldId="281"/>
            <ac:spMk id="5" creationId="{BC6086AA-C6C0-41DC-ACCE-92557BA035CC}"/>
          </ac:spMkLst>
        </pc:spChg>
      </pc:sldChg>
      <pc:sldChg chg="modSp add mod">
        <pc:chgData name="Сергей Гуцуляк" userId="c49c0ff5f4617ec6" providerId="LiveId" clId="{F0A26769-A7B2-4402-A49A-FC92FC304695}" dt="2021-10-23T16:40:26.370" v="2034" actId="20577"/>
        <pc:sldMkLst>
          <pc:docMk/>
          <pc:sldMk cId="107894600" sldId="282"/>
        </pc:sldMkLst>
        <pc:spChg chg="mod">
          <ac:chgData name="Сергей Гуцуляк" userId="c49c0ff5f4617ec6" providerId="LiveId" clId="{F0A26769-A7B2-4402-A49A-FC92FC304695}" dt="2021-10-23T16:40:26.370" v="2034" actId="20577"/>
          <ac:spMkLst>
            <pc:docMk/>
            <pc:sldMk cId="107894600" sldId="282"/>
            <ac:spMk id="5" creationId="{BC6086AA-C6C0-41DC-ACCE-92557BA035CC}"/>
          </ac:spMkLst>
        </pc:spChg>
      </pc:sldChg>
      <pc:sldChg chg="addSp delSp modSp add mod ord modAnim">
        <pc:chgData name="Сергей Гуцуляк" userId="c49c0ff5f4617ec6" providerId="LiveId" clId="{F0A26769-A7B2-4402-A49A-FC92FC304695}" dt="2021-10-23T18:24:10.813" v="2802"/>
        <pc:sldMkLst>
          <pc:docMk/>
          <pc:sldMk cId="2269943193" sldId="283"/>
        </pc:sldMkLst>
        <pc:spChg chg="add mod">
          <ac:chgData name="Сергей Гуцуляк" userId="c49c0ff5f4617ec6" providerId="LiveId" clId="{F0A26769-A7B2-4402-A49A-FC92FC304695}" dt="2021-10-23T18:06:50.850" v="2306" actId="1076"/>
          <ac:spMkLst>
            <pc:docMk/>
            <pc:sldMk cId="2269943193" sldId="283"/>
            <ac:spMk id="2" creationId="{B5AC52D8-EF45-4B7B-8807-006737FCAE84}"/>
          </ac:spMkLst>
        </pc:spChg>
        <pc:spChg chg="add mod">
          <ac:chgData name="Сергей Гуцуляк" userId="c49c0ff5f4617ec6" providerId="LiveId" clId="{F0A26769-A7B2-4402-A49A-FC92FC304695}" dt="2021-10-23T18:09:02.414" v="2401" actId="20577"/>
          <ac:spMkLst>
            <pc:docMk/>
            <pc:sldMk cId="2269943193" sldId="283"/>
            <ac:spMk id="3" creationId="{122C8EBE-1E21-43C2-B6CE-58E97D684C1B}"/>
          </ac:spMkLst>
        </pc:spChg>
        <pc:spChg chg="del">
          <ac:chgData name="Сергей Гуцуляк" userId="c49c0ff5f4617ec6" providerId="LiveId" clId="{F0A26769-A7B2-4402-A49A-FC92FC304695}" dt="2021-10-23T16:41:28.295" v="2038" actId="478"/>
          <ac:spMkLst>
            <pc:docMk/>
            <pc:sldMk cId="2269943193" sldId="283"/>
            <ac:spMk id="7" creationId="{BCBAE2CD-1C03-4624-A6DD-22877E95CDAC}"/>
          </ac:spMkLst>
        </pc:spChg>
        <pc:spChg chg="del mod">
          <ac:chgData name="Сергей Гуцуляк" userId="c49c0ff5f4617ec6" providerId="LiveId" clId="{F0A26769-A7B2-4402-A49A-FC92FC304695}" dt="2021-10-23T17:58:48.713" v="2060" actId="478"/>
          <ac:spMkLst>
            <pc:docMk/>
            <pc:sldMk cId="2269943193" sldId="283"/>
            <ac:spMk id="8" creationId="{D14184CC-BB73-4698-B180-1F7AD1A8AB1A}"/>
          </ac:spMkLst>
        </pc:spChg>
      </pc:sldChg>
      <pc:sldChg chg="addSp delSp modSp add mod modAnim">
        <pc:chgData name="Сергей Гуцуляк" userId="c49c0ff5f4617ec6" providerId="LiveId" clId="{F0A26769-A7B2-4402-A49A-FC92FC304695}" dt="2021-10-23T18:56:47.933" v="3373" actId="20577"/>
        <pc:sldMkLst>
          <pc:docMk/>
          <pc:sldMk cId="3247792973" sldId="284"/>
        </pc:sldMkLst>
        <pc:spChg chg="mod">
          <ac:chgData name="Сергей Гуцуляк" userId="c49c0ff5f4617ec6" providerId="LiveId" clId="{F0A26769-A7B2-4402-A49A-FC92FC304695}" dt="2021-10-23T18:14:52.100" v="2436" actId="1076"/>
          <ac:spMkLst>
            <pc:docMk/>
            <pc:sldMk cId="3247792973" sldId="284"/>
            <ac:spMk id="2" creationId="{B5AC52D8-EF45-4B7B-8807-006737FCAE84}"/>
          </ac:spMkLst>
        </pc:spChg>
        <pc:spChg chg="add del mod">
          <ac:chgData name="Сергей Гуцуляк" userId="c49c0ff5f4617ec6" providerId="LiveId" clId="{F0A26769-A7B2-4402-A49A-FC92FC304695}" dt="2021-10-23T18:56:47.933" v="3373" actId="20577"/>
          <ac:spMkLst>
            <pc:docMk/>
            <pc:sldMk cId="3247792973" sldId="284"/>
            <ac:spMk id="3" creationId="{122C8EBE-1E21-43C2-B6CE-58E97D684C1B}"/>
          </ac:spMkLst>
        </pc:spChg>
        <pc:picChg chg="add del mod">
          <ac:chgData name="Сергей Гуцуляк" userId="c49c0ff5f4617ec6" providerId="LiveId" clId="{F0A26769-A7B2-4402-A49A-FC92FC304695}" dt="2021-10-23T18:15:32.172" v="2443" actId="478"/>
          <ac:picMkLst>
            <pc:docMk/>
            <pc:sldMk cId="3247792973" sldId="284"/>
            <ac:picMk id="4" creationId="{CE67B0C9-C1CF-4CF2-A8A0-1A5FA84BC12A}"/>
          </ac:picMkLst>
        </pc:picChg>
      </pc:sldChg>
      <pc:sldChg chg="delSp modSp add del mod modAnim">
        <pc:chgData name="Сергей Гуцуляк" userId="c49c0ff5f4617ec6" providerId="LiveId" clId="{F0A26769-A7B2-4402-A49A-FC92FC304695}" dt="2021-10-23T18:25:43.904" v="2807" actId="2696"/>
        <pc:sldMkLst>
          <pc:docMk/>
          <pc:sldMk cId="1792430654" sldId="285"/>
        </pc:sldMkLst>
        <pc:spChg chg="del mod">
          <ac:chgData name="Сергей Гуцуляк" userId="c49c0ff5f4617ec6" providerId="LiveId" clId="{F0A26769-A7B2-4402-A49A-FC92FC304695}" dt="2021-10-23T18:22:55.391" v="2798"/>
          <ac:spMkLst>
            <pc:docMk/>
            <pc:sldMk cId="1792430654" sldId="285"/>
            <ac:spMk id="3" creationId="{122C8EBE-1E21-43C2-B6CE-58E97D684C1B}"/>
          </ac:spMkLst>
        </pc:spChg>
      </pc:sldChg>
      <pc:sldChg chg="modSp add modAnim">
        <pc:chgData name="Сергей Гуцуляк" userId="c49c0ff5f4617ec6" providerId="LiveId" clId="{F0A26769-A7B2-4402-A49A-FC92FC304695}" dt="2021-10-29T14:53:41.824" v="3384" actId="20577"/>
        <pc:sldMkLst>
          <pc:docMk/>
          <pc:sldMk cId="2605051465" sldId="285"/>
        </pc:sldMkLst>
        <pc:spChg chg="mod">
          <ac:chgData name="Сергей Гуцуляк" userId="c49c0ff5f4617ec6" providerId="LiveId" clId="{F0A26769-A7B2-4402-A49A-FC92FC304695}" dt="2021-10-29T14:53:41.824" v="3384" actId="20577"/>
          <ac:spMkLst>
            <pc:docMk/>
            <pc:sldMk cId="2605051465" sldId="285"/>
            <ac:spMk id="3" creationId="{122C8EBE-1E21-43C2-B6CE-58E97D684C1B}"/>
          </ac:spMkLst>
        </pc:spChg>
      </pc:sldChg>
      <pc:sldChg chg="modSp add modAnim">
        <pc:chgData name="Сергей Гуцуляк" userId="c49c0ff5f4617ec6" providerId="LiveId" clId="{F0A26769-A7B2-4402-A49A-FC92FC304695}" dt="2021-10-23T18:41:03.236" v="3367" actId="20577"/>
        <pc:sldMkLst>
          <pc:docMk/>
          <pc:sldMk cId="2356707805" sldId="286"/>
        </pc:sldMkLst>
        <pc:spChg chg="mod">
          <ac:chgData name="Сергей Гуцуляк" userId="c49c0ff5f4617ec6" providerId="LiveId" clId="{F0A26769-A7B2-4402-A49A-FC92FC304695}" dt="2021-10-23T18:41:03.236" v="3367" actId="20577"/>
          <ac:spMkLst>
            <pc:docMk/>
            <pc:sldMk cId="2356707805" sldId="286"/>
            <ac:spMk id="3" creationId="{122C8EBE-1E21-43C2-B6CE-58E97D684C1B}"/>
          </ac:spMkLst>
        </pc:spChg>
      </pc:sldChg>
      <pc:sldChg chg="addSp delSp modSp add mod setBg">
        <pc:chgData name="Сергей Гуцуляк" userId="c49c0ff5f4617ec6" providerId="LiveId" clId="{F0A26769-A7B2-4402-A49A-FC92FC304695}" dt="2021-10-23T19:02:09.730" v="3380" actId="962"/>
        <pc:sldMkLst>
          <pc:docMk/>
          <pc:sldMk cId="841045424" sldId="287"/>
        </pc:sldMkLst>
        <pc:spChg chg="add mod">
          <ac:chgData name="Сергей Гуцуляк" userId="c49c0ff5f4617ec6" providerId="LiveId" clId="{F0A26769-A7B2-4402-A49A-FC92FC304695}" dt="2021-10-23T19:00:29.575" v="3376" actId="478"/>
          <ac:spMkLst>
            <pc:docMk/>
            <pc:sldMk cId="841045424" sldId="287"/>
            <ac:spMk id="3" creationId="{B8F7D2AA-59DF-4D38-B96A-27BA6E963D28}"/>
          </ac:spMkLst>
        </pc:spChg>
        <pc:spChg chg="del">
          <ac:chgData name="Сергей Гуцуляк" userId="c49c0ff5f4617ec6" providerId="LiveId" clId="{F0A26769-A7B2-4402-A49A-FC92FC304695}" dt="2021-10-23T19:00:29.575" v="3376" actId="478"/>
          <ac:spMkLst>
            <pc:docMk/>
            <pc:sldMk cId="841045424" sldId="287"/>
            <ac:spMk id="5" creationId="{BC6086AA-C6C0-41DC-ACCE-92557BA035CC}"/>
          </ac:spMkLst>
        </pc:spChg>
        <pc:picChg chg="add mod">
          <ac:chgData name="Сергей Гуцуляк" userId="c49c0ff5f4617ec6" providerId="LiveId" clId="{F0A26769-A7B2-4402-A49A-FC92FC304695}" dt="2021-10-23T19:02:09.730" v="3380" actId="962"/>
          <ac:picMkLst>
            <pc:docMk/>
            <pc:sldMk cId="841045424" sldId="287"/>
            <ac:picMk id="6" creationId="{09D1B5A3-0A5E-4642-9C87-B632B164EEC5}"/>
          </ac:picMkLst>
        </pc:picChg>
      </pc:sldChg>
      <pc:sldChg chg="add ord">
        <pc:chgData name="Сергей Гуцуляк" userId="c49c0ff5f4617ec6" providerId="LiveId" clId="{F0A26769-A7B2-4402-A49A-FC92FC304695}" dt="2021-10-23T20:56:44.613" v="3383"/>
        <pc:sldMkLst>
          <pc:docMk/>
          <pc:sldMk cId="512064131" sldId="288"/>
        </pc:sldMkLst>
      </pc:sldChg>
      <pc:sldMasterChg chg="setBg modSldLayout">
        <pc:chgData name="Сергей Гуцуляк" userId="c49c0ff5f4617ec6" providerId="LiveId" clId="{F0A26769-A7B2-4402-A49A-FC92FC304695}" dt="2021-10-23T14:26:26.281" v="341"/>
        <pc:sldMasterMkLst>
          <pc:docMk/>
          <pc:sldMasterMk cId="3114233401" sldId="2147483648"/>
        </pc:sldMasterMkLst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2269873771" sldId="2147483649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3919665055" sldId="2147483650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2607792583" sldId="2147483651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2126881237" sldId="2147483652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2686591788" sldId="2147483653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3641649517" sldId="2147483654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2499848286" sldId="2147483655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4204268472" sldId="2147483656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3688868091" sldId="2147483657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1322764757" sldId="2147483658"/>
          </pc:sldLayoutMkLst>
        </pc:sldLayoutChg>
        <pc:sldLayoutChg chg="setBg">
          <pc:chgData name="Сергей Гуцуляк" userId="c49c0ff5f4617ec6" providerId="LiveId" clId="{F0A26769-A7B2-4402-A49A-FC92FC304695}" dt="2021-10-23T14:26:26.281" v="341"/>
          <pc:sldLayoutMkLst>
            <pc:docMk/>
            <pc:sldMasterMk cId="3114233401" sldId="2147483648"/>
            <pc:sldLayoutMk cId="1289340897" sldId="2147483659"/>
          </pc:sldLayoutMkLst>
        </pc:sldLayoutChg>
      </pc:sldMasterChg>
    </pc:docChg>
  </pc:docChgLst>
  <pc:docChgLst>
    <pc:chgData name="Сергей Гуцуляк" userId="c49c0ff5f4617ec6" providerId="LiveId" clId="{8C14CD64-ACF3-40EE-BAC1-9C203EF52917}"/>
    <pc:docChg chg="undo redo custSel addSld delSld modSld sldOrd modMainMaster">
      <pc:chgData name="Сергей Гуцуляк" userId="c49c0ff5f4617ec6" providerId="LiveId" clId="{8C14CD64-ACF3-40EE-BAC1-9C203EF52917}" dt="2021-11-13T22:05:53.697" v="5118"/>
      <pc:docMkLst>
        <pc:docMk/>
      </pc:docMkLst>
      <pc:sldChg chg="addSp delSp modSp del mod setBg modClrScheme delDesignElem chgLayout">
        <pc:chgData name="Сергей Гуцуляк" userId="c49c0ff5f4617ec6" providerId="LiveId" clId="{8C14CD64-ACF3-40EE-BAC1-9C203EF52917}" dt="2021-11-12T21:51:38.079" v="763" actId="2696"/>
        <pc:sldMkLst>
          <pc:docMk/>
          <pc:sldMk cId="4128120413" sldId="256"/>
        </pc:sldMkLst>
        <pc:spChg chg="del mod ord">
          <ac:chgData name="Сергей Гуцуляк" userId="c49c0ff5f4617ec6" providerId="LiveId" clId="{8C14CD64-ACF3-40EE-BAC1-9C203EF52917}" dt="2021-11-12T21:38:45.836" v="711" actId="700"/>
          <ac:spMkLst>
            <pc:docMk/>
            <pc:sldMk cId="4128120413" sldId="256"/>
            <ac:spMk id="2" creationId="{24351053-6E7F-4062-81B8-6C409F06DEE1}"/>
          </ac:spMkLst>
        </pc:spChg>
        <pc:spChg chg="del mod ord">
          <ac:chgData name="Сергей Гуцуляк" userId="c49c0ff5f4617ec6" providerId="LiveId" clId="{8C14CD64-ACF3-40EE-BAC1-9C203EF52917}" dt="2021-11-12T21:38:45.836" v="711" actId="700"/>
          <ac:spMkLst>
            <pc:docMk/>
            <pc:sldMk cId="4128120413" sldId="256"/>
            <ac:spMk id="3" creationId="{52BC013F-EE94-4CC8-83F2-2187B6BBF70A}"/>
          </ac:spMkLst>
        </pc:spChg>
        <pc:spChg chg="add del mod">
          <ac:chgData name="Сергей Гуцуляк" userId="c49c0ff5f4617ec6" providerId="LiveId" clId="{8C14CD64-ACF3-40EE-BAC1-9C203EF52917}" dt="2021-11-12T21:34:46.456" v="388" actId="478"/>
          <ac:spMkLst>
            <pc:docMk/>
            <pc:sldMk cId="4128120413" sldId="256"/>
            <ac:spMk id="4" creationId="{6631FA2C-2CB8-4BF1-B795-AA72FB22F022}"/>
          </ac:spMkLst>
        </pc:spChg>
        <pc:spChg chg="del">
          <ac:chgData name="Сергей Гуцуляк" userId="c49c0ff5f4617ec6" providerId="LiveId" clId="{8C14CD64-ACF3-40EE-BAC1-9C203EF52917}" dt="2021-11-12T21:38:45.836" v="711" actId="700"/>
          <ac:spMkLst>
            <pc:docMk/>
            <pc:sldMk cId="4128120413" sldId="256"/>
            <ac:spMk id="6" creationId="{C1DD1A8A-57D5-4A81-AD04-532B043C5611}"/>
          </ac:spMkLst>
        </pc:spChg>
        <pc:spChg chg="del">
          <ac:chgData name="Сергей Гуцуляк" userId="c49c0ff5f4617ec6" providerId="LiveId" clId="{8C14CD64-ACF3-40EE-BAC1-9C203EF52917}" dt="2021-11-12T21:38:45.836" v="711" actId="700"/>
          <ac:spMkLst>
            <pc:docMk/>
            <pc:sldMk cId="4128120413" sldId="256"/>
            <ac:spMk id="7" creationId="{007891EC-4501-44ED-A8C8-B11B6DB767AB}"/>
          </ac:spMkLst>
        </pc:spChg>
        <pc:spChg chg="add del mod ord">
          <ac:chgData name="Сергей Гуцуляк" userId="c49c0ff5f4617ec6" providerId="LiveId" clId="{8C14CD64-ACF3-40EE-BAC1-9C203EF52917}" dt="2021-11-12T21:39:27.187" v="712" actId="700"/>
          <ac:spMkLst>
            <pc:docMk/>
            <pc:sldMk cId="4128120413" sldId="256"/>
            <ac:spMk id="8" creationId="{28788222-DA1F-4199-983B-E3E3C17867E4}"/>
          </ac:spMkLst>
        </pc:spChg>
        <pc:spChg chg="add del mod ord">
          <ac:chgData name="Сергей Гуцуляк" userId="c49c0ff5f4617ec6" providerId="LiveId" clId="{8C14CD64-ACF3-40EE-BAC1-9C203EF52917}" dt="2021-11-12T21:39:27.187" v="712" actId="700"/>
          <ac:spMkLst>
            <pc:docMk/>
            <pc:sldMk cId="4128120413" sldId="256"/>
            <ac:spMk id="9" creationId="{1E31BE20-69FC-441F-84DB-B1B05BE97875}"/>
          </ac:spMkLst>
        </pc:spChg>
        <pc:spChg chg="add del mod ord">
          <ac:chgData name="Сергей Гуцуляк" userId="c49c0ff5f4617ec6" providerId="LiveId" clId="{8C14CD64-ACF3-40EE-BAC1-9C203EF52917}" dt="2021-11-12T21:51:15.760" v="761" actId="700"/>
          <ac:spMkLst>
            <pc:docMk/>
            <pc:sldMk cId="4128120413" sldId="256"/>
            <ac:spMk id="10" creationId="{E3C25561-C401-40D5-9922-325E9B345267}"/>
          </ac:spMkLst>
        </pc:spChg>
        <pc:spChg chg="add del mod ord">
          <ac:chgData name="Сергей Гуцуляк" userId="c49c0ff5f4617ec6" providerId="LiveId" clId="{8C14CD64-ACF3-40EE-BAC1-9C203EF52917}" dt="2021-11-12T21:51:15.760" v="761" actId="700"/>
          <ac:spMkLst>
            <pc:docMk/>
            <pc:sldMk cId="4128120413" sldId="256"/>
            <ac:spMk id="11" creationId="{B10DD93D-F891-4B51-994A-061F0298434F}"/>
          </ac:spMkLst>
        </pc:spChg>
        <pc:spChg chg="add del mod ord">
          <ac:chgData name="Сергей Гуцуляк" userId="c49c0ff5f4617ec6" providerId="LiveId" clId="{8C14CD64-ACF3-40EE-BAC1-9C203EF52917}" dt="2021-11-12T21:51:15.760" v="761" actId="700"/>
          <ac:spMkLst>
            <pc:docMk/>
            <pc:sldMk cId="4128120413" sldId="256"/>
            <ac:spMk id="12" creationId="{FD9F67A0-FC5D-432A-89D6-E3BD464E0336}"/>
          </ac:spMkLst>
        </pc:spChg>
        <pc:picChg chg="mod modCrop">
          <ac:chgData name="Сергей Гуцуляк" userId="c49c0ff5f4617ec6" providerId="LiveId" clId="{8C14CD64-ACF3-40EE-BAC1-9C203EF52917}" dt="2021-11-12T21:44:10.758" v="724" actId="732"/>
          <ac:picMkLst>
            <pc:docMk/>
            <pc:sldMk cId="4128120413" sldId="256"/>
            <ac:picMk id="5" creationId="{601714D8-4531-4EA4-A920-2EDBAC932475}"/>
          </ac:picMkLst>
        </pc:picChg>
      </pc:sldChg>
      <pc:sldChg chg="addSp delSp del setBg delDesignElem">
        <pc:chgData name="Сергей Гуцуляк" userId="c49c0ff5f4617ec6" providerId="LiveId" clId="{8C14CD64-ACF3-40EE-BAC1-9C203EF52917}" dt="2021-11-13T18:37:12.525" v="1851" actId="47"/>
        <pc:sldMkLst>
          <pc:docMk/>
          <pc:sldMk cId="3206215970" sldId="258"/>
        </pc:sldMkLst>
        <pc:spChg chg="add del">
          <ac:chgData name="Сергей Гуцуляк" userId="c49c0ff5f4617ec6" providerId="LiveId" clId="{8C14CD64-ACF3-40EE-BAC1-9C203EF52917}" dt="2021-11-12T21:50:48.901" v="744"/>
          <ac:spMkLst>
            <pc:docMk/>
            <pc:sldMk cId="3206215970" sldId="258"/>
            <ac:spMk id="12" creationId="{8A95209C-5275-4E15-8EA7-7F42980ABF2D}"/>
          </ac:spMkLst>
        </pc:spChg>
        <pc:spChg chg="add del">
          <ac:chgData name="Сергей Гуцуляк" userId="c49c0ff5f4617ec6" providerId="LiveId" clId="{8C14CD64-ACF3-40EE-BAC1-9C203EF52917}" dt="2021-11-12T21:50:48.901" v="744"/>
          <ac:spMkLst>
            <pc:docMk/>
            <pc:sldMk cId="3206215970" sldId="258"/>
            <ac:spMk id="14" creationId="{4F2ED431-E304-4FF0-9F4E-032783C9D612}"/>
          </ac:spMkLst>
        </pc:spChg>
        <pc:spChg chg="add del">
          <ac:chgData name="Сергей Гуцуляк" userId="c49c0ff5f4617ec6" providerId="LiveId" clId="{8C14CD64-ACF3-40EE-BAC1-9C203EF52917}" dt="2021-11-12T21:50:48.901" v="744"/>
          <ac:spMkLst>
            <pc:docMk/>
            <pc:sldMk cId="3206215970" sldId="258"/>
            <ac:spMk id="16" creationId="{4E87FCFB-2CCE-460D-B3DD-557C8BD1B94A}"/>
          </ac:spMkLst>
        </pc:spChg>
      </pc:sldChg>
      <pc:sldChg chg="del setBg">
        <pc:chgData name="Сергей Гуцуляк" userId="c49c0ff5f4617ec6" providerId="LiveId" clId="{8C14CD64-ACF3-40EE-BAC1-9C203EF52917}" dt="2021-11-13T18:37:07.784" v="1850" actId="47"/>
        <pc:sldMkLst>
          <pc:docMk/>
          <pc:sldMk cId="3208666857" sldId="259"/>
        </pc:sldMkLst>
      </pc:sldChg>
      <pc:sldChg chg="del setBg">
        <pc:chgData name="Сергей Гуцуляк" userId="c49c0ff5f4617ec6" providerId="LiveId" clId="{8C14CD64-ACF3-40EE-BAC1-9C203EF52917}" dt="2021-11-13T18:42:15.271" v="2206" actId="47"/>
        <pc:sldMkLst>
          <pc:docMk/>
          <pc:sldMk cId="3963041388" sldId="261"/>
        </pc:sldMkLst>
      </pc:sldChg>
      <pc:sldChg chg="addSp delSp modSp mod setBg">
        <pc:chgData name="Сергей Гуцуляк" userId="c49c0ff5f4617ec6" providerId="LiveId" clId="{8C14CD64-ACF3-40EE-BAC1-9C203EF52917}" dt="2021-11-13T19:45:08.053" v="3559"/>
        <pc:sldMkLst>
          <pc:docMk/>
          <pc:sldMk cId="2723378339" sldId="262"/>
        </pc:sldMkLst>
        <pc:spChg chg="add mod">
          <ac:chgData name="Сергей Гуцуляк" userId="c49c0ff5f4617ec6" providerId="LiveId" clId="{8C14CD64-ACF3-40EE-BAC1-9C203EF52917}" dt="2021-11-13T18:41:58.378" v="2204" actId="20577"/>
          <ac:spMkLst>
            <pc:docMk/>
            <pc:sldMk cId="2723378339" sldId="262"/>
            <ac:spMk id="3" creationId="{9B73FFBA-4994-44DD-B133-7987352A1917}"/>
          </ac:spMkLst>
        </pc:spChg>
        <pc:spChg chg="del mod">
          <ac:chgData name="Сергей Гуцуляк" userId="c49c0ff5f4617ec6" providerId="LiveId" clId="{8C14CD64-ACF3-40EE-BAC1-9C203EF52917}" dt="2021-11-13T18:39:09.721" v="1859" actId="478"/>
          <ac:spMkLst>
            <pc:docMk/>
            <pc:sldMk cId="2723378339" sldId="262"/>
            <ac:spMk id="5" creationId="{BC6086AA-C6C0-41DC-ACCE-92557BA035CC}"/>
          </ac:spMkLst>
        </pc:spChg>
      </pc:sldChg>
      <pc:sldChg chg="del setBg">
        <pc:chgData name="Сергей Гуцуляк" userId="c49c0ff5f4617ec6" providerId="LiveId" clId="{8C14CD64-ACF3-40EE-BAC1-9C203EF52917}" dt="2021-11-13T18:42:15.647" v="2207" actId="47"/>
        <pc:sldMkLst>
          <pc:docMk/>
          <pc:sldMk cId="1648879078" sldId="264"/>
        </pc:sldMkLst>
      </pc:sldChg>
      <pc:sldChg chg="del setBg">
        <pc:chgData name="Сергей Гуцуляк" userId="c49c0ff5f4617ec6" providerId="LiveId" clId="{8C14CD64-ACF3-40EE-BAC1-9C203EF52917}" dt="2021-11-13T18:42:16.008" v="2208" actId="47"/>
        <pc:sldMkLst>
          <pc:docMk/>
          <pc:sldMk cId="2448365592" sldId="265"/>
        </pc:sldMkLst>
      </pc:sldChg>
      <pc:sldChg chg="del setBg">
        <pc:chgData name="Сергей Гуцуляк" userId="c49c0ff5f4617ec6" providerId="LiveId" clId="{8C14CD64-ACF3-40EE-BAC1-9C203EF52917}" dt="2021-11-13T18:42:16.473" v="2209" actId="47"/>
        <pc:sldMkLst>
          <pc:docMk/>
          <pc:sldMk cId="2183735791" sldId="266"/>
        </pc:sldMkLst>
      </pc:sldChg>
      <pc:sldChg chg="del setBg">
        <pc:chgData name="Сергей Гуцуляк" userId="c49c0ff5f4617ec6" providerId="LiveId" clId="{8C14CD64-ACF3-40EE-BAC1-9C203EF52917}" dt="2021-11-13T18:42:16.926" v="2210" actId="47"/>
        <pc:sldMkLst>
          <pc:docMk/>
          <pc:sldMk cId="2551948489" sldId="267"/>
        </pc:sldMkLst>
      </pc:sldChg>
      <pc:sldChg chg="del setBg">
        <pc:chgData name="Сергей Гуцуляк" userId="c49c0ff5f4617ec6" providerId="LiveId" clId="{8C14CD64-ACF3-40EE-BAC1-9C203EF52917}" dt="2021-11-13T18:42:18.177" v="2211" actId="47"/>
        <pc:sldMkLst>
          <pc:docMk/>
          <pc:sldMk cId="2978670410" sldId="268"/>
        </pc:sldMkLst>
      </pc:sldChg>
      <pc:sldChg chg="del setBg">
        <pc:chgData name="Сергей Гуцуляк" userId="c49c0ff5f4617ec6" providerId="LiveId" clId="{8C14CD64-ACF3-40EE-BAC1-9C203EF52917}" dt="2021-11-13T18:42:18.641" v="2212" actId="47"/>
        <pc:sldMkLst>
          <pc:docMk/>
          <pc:sldMk cId="2871511144" sldId="269"/>
        </pc:sldMkLst>
      </pc:sldChg>
      <pc:sldChg chg="del setBg">
        <pc:chgData name="Сергей Гуцуляк" userId="c49c0ff5f4617ec6" providerId="LiveId" clId="{8C14CD64-ACF3-40EE-BAC1-9C203EF52917}" dt="2021-11-13T18:42:18.901" v="2213" actId="47"/>
        <pc:sldMkLst>
          <pc:docMk/>
          <pc:sldMk cId="1457527713" sldId="270"/>
        </pc:sldMkLst>
      </pc:sldChg>
      <pc:sldChg chg="del setBg">
        <pc:chgData name="Сергей Гуцуляк" userId="c49c0ff5f4617ec6" providerId="LiveId" clId="{8C14CD64-ACF3-40EE-BAC1-9C203EF52917}" dt="2021-11-13T18:42:19.219" v="2214" actId="47"/>
        <pc:sldMkLst>
          <pc:docMk/>
          <pc:sldMk cId="2327898144" sldId="271"/>
        </pc:sldMkLst>
      </pc:sldChg>
      <pc:sldChg chg="del setBg">
        <pc:chgData name="Сергей Гуцуляк" userId="c49c0ff5f4617ec6" providerId="LiveId" clId="{8C14CD64-ACF3-40EE-BAC1-9C203EF52917}" dt="2021-11-13T18:42:19.502" v="2215" actId="47"/>
        <pc:sldMkLst>
          <pc:docMk/>
          <pc:sldMk cId="709918155" sldId="272"/>
        </pc:sldMkLst>
      </pc:sldChg>
      <pc:sldChg chg="del setBg">
        <pc:chgData name="Сергей Гуцуляк" userId="c49c0ff5f4617ec6" providerId="LiveId" clId="{8C14CD64-ACF3-40EE-BAC1-9C203EF52917}" dt="2021-11-13T18:42:19.879" v="2216" actId="47"/>
        <pc:sldMkLst>
          <pc:docMk/>
          <pc:sldMk cId="3589099079" sldId="273"/>
        </pc:sldMkLst>
      </pc:sldChg>
      <pc:sldChg chg="del setBg">
        <pc:chgData name="Сергей Гуцуляк" userId="c49c0ff5f4617ec6" providerId="LiveId" clId="{8C14CD64-ACF3-40EE-BAC1-9C203EF52917}" dt="2021-11-13T18:42:21.903" v="2217" actId="47"/>
        <pc:sldMkLst>
          <pc:docMk/>
          <pc:sldMk cId="45479169" sldId="274"/>
        </pc:sldMkLst>
      </pc:sldChg>
      <pc:sldChg chg="del setBg">
        <pc:chgData name="Сергей Гуцуляк" userId="c49c0ff5f4617ec6" providerId="LiveId" clId="{8C14CD64-ACF3-40EE-BAC1-9C203EF52917}" dt="2021-11-13T18:42:24.200" v="2218" actId="47"/>
        <pc:sldMkLst>
          <pc:docMk/>
          <pc:sldMk cId="4249226473" sldId="275"/>
        </pc:sldMkLst>
      </pc:sldChg>
      <pc:sldChg chg="del setBg">
        <pc:chgData name="Сергей Гуцуляк" userId="c49c0ff5f4617ec6" providerId="LiveId" clId="{8C14CD64-ACF3-40EE-BAC1-9C203EF52917}" dt="2021-11-13T18:42:24.755" v="2219" actId="47"/>
        <pc:sldMkLst>
          <pc:docMk/>
          <pc:sldMk cId="2815214618" sldId="276"/>
        </pc:sldMkLst>
      </pc:sldChg>
      <pc:sldChg chg="del setBg">
        <pc:chgData name="Сергей Гуцуляк" userId="c49c0ff5f4617ec6" providerId="LiveId" clId="{8C14CD64-ACF3-40EE-BAC1-9C203EF52917}" dt="2021-11-13T18:42:25.132" v="2220" actId="47"/>
        <pc:sldMkLst>
          <pc:docMk/>
          <pc:sldMk cId="1675745139" sldId="277"/>
        </pc:sldMkLst>
      </pc:sldChg>
      <pc:sldChg chg="del setBg">
        <pc:chgData name="Сергей Гуцуляк" userId="c49c0ff5f4617ec6" providerId="LiveId" clId="{8C14CD64-ACF3-40EE-BAC1-9C203EF52917}" dt="2021-11-13T18:42:25.476" v="2221" actId="47"/>
        <pc:sldMkLst>
          <pc:docMk/>
          <pc:sldMk cId="1313239851" sldId="278"/>
        </pc:sldMkLst>
      </pc:sldChg>
      <pc:sldChg chg="del setBg">
        <pc:chgData name="Сергей Гуцуляк" userId="c49c0ff5f4617ec6" providerId="LiveId" clId="{8C14CD64-ACF3-40EE-BAC1-9C203EF52917}" dt="2021-11-13T18:42:26.120" v="2222" actId="47"/>
        <pc:sldMkLst>
          <pc:docMk/>
          <pc:sldMk cId="1189951555" sldId="280"/>
        </pc:sldMkLst>
      </pc:sldChg>
      <pc:sldChg chg="del setBg">
        <pc:chgData name="Сергей Гуцуляк" userId="c49c0ff5f4617ec6" providerId="LiveId" clId="{8C14CD64-ACF3-40EE-BAC1-9C203EF52917}" dt="2021-11-13T18:42:26.914" v="2223" actId="47"/>
        <pc:sldMkLst>
          <pc:docMk/>
          <pc:sldMk cId="296826231" sldId="281"/>
        </pc:sldMkLst>
      </pc:sldChg>
      <pc:sldChg chg="del setBg">
        <pc:chgData name="Сергей Гуцуляк" userId="c49c0ff5f4617ec6" providerId="LiveId" clId="{8C14CD64-ACF3-40EE-BAC1-9C203EF52917}" dt="2021-11-13T18:42:27.466" v="2224" actId="47"/>
        <pc:sldMkLst>
          <pc:docMk/>
          <pc:sldMk cId="107894600" sldId="282"/>
        </pc:sldMkLst>
      </pc:sldChg>
      <pc:sldChg chg="del setBg">
        <pc:chgData name="Сергей Гуцуляк" userId="c49c0ff5f4617ec6" providerId="LiveId" clId="{8C14CD64-ACF3-40EE-BAC1-9C203EF52917}" dt="2021-11-13T18:42:28.550" v="2226" actId="47"/>
        <pc:sldMkLst>
          <pc:docMk/>
          <pc:sldMk cId="2269943193" sldId="283"/>
        </pc:sldMkLst>
      </pc:sldChg>
      <pc:sldChg chg="del setBg">
        <pc:chgData name="Сергей Гуцуляк" userId="c49c0ff5f4617ec6" providerId="LiveId" clId="{8C14CD64-ACF3-40EE-BAC1-9C203EF52917}" dt="2021-11-13T18:42:28.953" v="2227" actId="47"/>
        <pc:sldMkLst>
          <pc:docMk/>
          <pc:sldMk cId="3247792973" sldId="284"/>
        </pc:sldMkLst>
      </pc:sldChg>
      <pc:sldChg chg="del setBg">
        <pc:chgData name="Сергей Гуцуляк" userId="c49c0ff5f4617ec6" providerId="LiveId" clId="{8C14CD64-ACF3-40EE-BAC1-9C203EF52917}" dt="2021-11-13T18:42:29.464" v="2228" actId="47"/>
        <pc:sldMkLst>
          <pc:docMk/>
          <pc:sldMk cId="2605051465" sldId="285"/>
        </pc:sldMkLst>
      </pc:sldChg>
      <pc:sldChg chg="del setBg">
        <pc:chgData name="Сергей Гуцуляк" userId="c49c0ff5f4617ec6" providerId="LiveId" clId="{8C14CD64-ACF3-40EE-BAC1-9C203EF52917}" dt="2021-11-13T18:42:30.126" v="2229" actId="47"/>
        <pc:sldMkLst>
          <pc:docMk/>
          <pc:sldMk cId="2356707805" sldId="286"/>
        </pc:sldMkLst>
      </pc:sldChg>
      <pc:sldChg chg="modSp del setBg">
        <pc:chgData name="Сергей Гуцуляк" userId="c49c0ff5f4617ec6" providerId="LiveId" clId="{8C14CD64-ACF3-40EE-BAC1-9C203EF52917}" dt="2021-11-13T18:42:27.797" v="2225" actId="47"/>
        <pc:sldMkLst>
          <pc:docMk/>
          <pc:sldMk cId="841045424" sldId="287"/>
        </pc:sldMkLst>
        <pc:spChg chg="mod">
          <ac:chgData name="Сергей Гуцуляк" userId="c49c0ff5f4617ec6" providerId="LiveId" clId="{8C14CD64-ACF3-40EE-BAC1-9C203EF52917}" dt="2021-11-12T21:50:48.901" v="744"/>
          <ac:spMkLst>
            <pc:docMk/>
            <pc:sldMk cId="841045424" sldId="287"/>
            <ac:spMk id="3" creationId="{B8F7D2AA-59DF-4D38-B96A-27BA6E963D28}"/>
          </ac:spMkLst>
        </pc:spChg>
      </pc:sldChg>
      <pc:sldChg chg="addSp delSp del setBg delDesignElem">
        <pc:chgData name="Сергей Гуцуляк" userId="c49c0ff5f4617ec6" providerId="LiveId" clId="{8C14CD64-ACF3-40EE-BAC1-9C203EF52917}" dt="2021-11-13T18:42:31.011" v="2230" actId="47"/>
        <pc:sldMkLst>
          <pc:docMk/>
          <pc:sldMk cId="512064131" sldId="288"/>
        </pc:sldMkLst>
        <pc:spChg chg="add del">
          <ac:chgData name="Сергей Гуцуляк" userId="c49c0ff5f4617ec6" providerId="LiveId" clId="{8C14CD64-ACF3-40EE-BAC1-9C203EF52917}" dt="2021-11-12T21:50:48.901" v="744"/>
          <ac:spMkLst>
            <pc:docMk/>
            <pc:sldMk cId="512064131" sldId="288"/>
            <ac:spMk id="12" creationId="{8A95209C-5275-4E15-8EA7-7F42980ABF2D}"/>
          </ac:spMkLst>
        </pc:spChg>
        <pc:spChg chg="add del">
          <ac:chgData name="Сергей Гуцуляк" userId="c49c0ff5f4617ec6" providerId="LiveId" clId="{8C14CD64-ACF3-40EE-BAC1-9C203EF52917}" dt="2021-11-12T21:50:48.901" v="744"/>
          <ac:spMkLst>
            <pc:docMk/>
            <pc:sldMk cId="512064131" sldId="288"/>
            <ac:spMk id="14" creationId="{4F2ED431-E304-4FF0-9F4E-032783C9D612}"/>
          </ac:spMkLst>
        </pc:spChg>
        <pc:spChg chg="add del">
          <ac:chgData name="Сергей Гуцуляк" userId="c49c0ff5f4617ec6" providerId="LiveId" clId="{8C14CD64-ACF3-40EE-BAC1-9C203EF52917}" dt="2021-11-12T21:50:48.901" v="744"/>
          <ac:spMkLst>
            <pc:docMk/>
            <pc:sldMk cId="512064131" sldId="288"/>
            <ac:spMk id="16" creationId="{4E87FCFB-2CCE-460D-B3DD-557C8BD1B94A}"/>
          </ac:spMkLst>
        </pc:spChg>
      </pc:sldChg>
      <pc:sldChg chg="addSp delSp modSp add del mod ord setBg delDesignElem">
        <pc:chgData name="Сергей Гуцуляк" userId="c49c0ff5f4617ec6" providerId="LiveId" clId="{8C14CD64-ACF3-40EE-BAC1-9C203EF52917}" dt="2021-11-13T19:06:16.639" v="2447"/>
        <pc:sldMkLst>
          <pc:docMk/>
          <pc:sldMk cId="3028600276" sldId="289"/>
        </pc:sldMkLst>
        <pc:spChg chg="add del">
          <ac:chgData name="Сергей Гуцуляк" userId="c49c0ff5f4617ec6" providerId="LiveId" clId="{8C14CD64-ACF3-40EE-BAC1-9C203EF52917}" dt="2021-11-12T21:51:14.871" v="756" actId="478"/>
          <ac:spMkLst>
            <pc:docMk/>
            <pc:sldMk cId="3028600276" sldId="289"/>
            <ac:spMk id="2" creationId="{24351053-6E7F-4062-81B8-6C409F06DEE1}"/>
          </ac:spMkLst>
        </pc:spChg>
        <pc:spChg chg="add del">
          <ac:chgData name="Сергей Гуцуляк" userId="c49c0ff5f4617ec6" providerId="LiveId" clId="{8C14CD64-ACF3-40EE-BAC1-9C203EF52917}" dt="2021-11-12T21:51:14.746" v="755" actId="478"/>
          <ac:spMkLst>
            <pc:docMk/>
            <pc:sldMk cId="3028600276" sldId="289"/>
            <ac:spMk id="3" creationId="{52BC013F-EE94-4CC8-83F2-2187B6BBF70A}"/>
          </ac:spMkLst>
        </pc:spChg>
        <pc:spChg chg="add del">
          <ac:chgData name="Сергей Гуцуляк" userId="c49c0ff5f4617ec6" providerId="LiveId" clId="{8C14CD64-ACF3-40EE-BAC1-9C203EF52917}" dt="2021-11-13T19:06:16.639" v="2447"/>
          <ac:spMkLst>
            <pc:docMk/>
            <pc:sldMk cId="3028600276" sldId="289"/>
            <ac:spMk id="6" creationId="{C1DD1A8A-57D5-4A81-AD04-532B043C5611}"/>
          </ac:spMkLst>
        </pc:spChg>
        <pc:spChg chg="add del">
          <ac:chgData name="Сергей Гуцуляк" userId="c49c0ff5f4617ec6" providerId="LiveId" clId="{8C14CD64-ACF3-40EE-BAC1-9C203EF52917}" dt="2021-11-13T19:06:16.639" v="2447"/>
          <ac:spMkLst>
            <pc:docMk/>
            <pc:sldMk cId="3028600276" sldId="289"/>
            <ac:spMk id="7" creationId="{007891EC-4501-44ED-A8C8-B11B6DB767AB}"/>
          </ac:spMkLst>
        </pc:spChg>
        <pc:picChg chg="add del mod">
          <ac:chgData name="Сергей Гуцуляк" userId="c49c0ff5f4617ec6" providerId="LiveId" clId="{8C14CD64-ACF3-40EE-BAC1-9C203EF52917}" dt="2021-11-12T21:51:46.314" v="764" actId="14100"/>
          <ac:picMkLst>
            <pc:docMk/>
            <pc:sldMk cId="3028600276" sldId="289"/>
            <ac:picMk id="5" creationId="{601714D8-4531-4EA4-A920-2EDBAC932475}"/>
          </ac:picMkLst>
        </pc:picChg>
      </pc:sldChg>
      <pc:sldChg chg="addSp delSp modSp add mod setBg delDesignElem">
        <pc:chgData name="Сергей Гуцуляк" userId="c49c0ff5f4617ec6" providerId="LiveId" clId="{8C14CD64-ACF3-40EE-BAC1-9C203EF52917}" dt="2021-11-13T21:04:02.081" v="4909" actId="20577"/>
        <pc:sldMkLst>
          <pc:docMk/>
          <pc:sldMk cId="20338500" sldId="290"/>
        </pc:sldMkLst>
        <pc:spChg chg="del ord">
          <ac:chgData name="Сергей Гуцуляк" userId="c49c0ff5f4617ec6" providerId="LiveId" clId="{8C14CD64-ACF3-40EE-BAC1-9C203EF52917}" dt="2021-11-12T22:11:50.872" v="768" actId="478"/>
          <ac:spMkLst>
            <pc:docMk/>
            <pc:sldMk cId="20338500" sldId="290"/>
            <ac:spMk id="2" creationId="{24351053-6E7F-4062-81B8-6C409F06DEE1}"/>
          </ac:spMkLst>
        </pc:spChg>
        <pc:spChg chg="add mod">
          <ac:chgData name="Сергей Гуцуляк" userId="c49c0ff5f4617ec6" providerId="LiveId" clId="{8C14CD64-ACF3-40EE-BAC1-9C203EF52917}" dt="2021-11-13T21:04:02.081" v="4909" actId="20577"/>
          <ac:spMkLst>
            <pc:docMk/>
            <pc:sldMk cId="20338500" sldId="290"/>
            <ac:spMk id="2" creationId="{AF778FD6-7175-479E-B2A9-555422C9D0D1}"/>
          </ac:spMkLst>
        </pc:spChg>
        <pc:spChg chg="del">
          <ac:chgData name="Сергей Гуцуляк" userId="c49c0ff5f4617ec6" providerId="LiveId" clId="{8C14CD64-ACF3-40EE-BAC1-9C203EF52917}" dt="2021-11-12T22:11:55.031" v="769" actId="478"/>
          <ac:spMkLst>
            <pc:docMk/>
            <pc:sldMk cId="20338500" sldId="290"/>
            <ac:spMk id="3" creationId="{52BC013F-EE94-4CC8-83F2-2187B6BBF70A}"/>
          </ac:spMkLst>
        </pc:spChg>
        <pc:spChg chg="del">
          <ac:chgData name="Сергей Гуцуляк" userId="c49c0ff5f4617ec6" providerId="LiveId" clId="{8C14CD64-ACF3-40EE-BAC1-9C203EF52917}" dt="2021-11-13T19:06:16.639" v="2447"/>
          <ac:spMkLst>
            <pc:docMk/>
            <pc:sldMk cId="20338500" sldId="290"/>
            <ac:spMk id="6" creationId="{C1DD1A8A-57D5-4A81-AD04-532B043C5611}"/>
          </ac:spMkLst>
        </pc:spChg>
        <pc:spChg chg="del">
          <ac:chgData name="Сергей Гуцуляк" userId="c49c0ff5f4617ec6" providerId="LiveId" clId="{8C14CD64-ACF3-40EE-BAC1-9C203EF52917}" dt="2021-11-13T19:06:16.639" v="2447"/>
          <ac:spMkLst>
            <pc:docMk/>
            <pc:sldMk cId="20338500" sldId="290"/>
            <ac:spMk id="7" creationId="{007891EC-4501-44ED-A8C8-B11B6DB767AB}"/>
          </ac:spMkLst>
        </pc:spChg>
        <pc:picChg chg="mod ord">
          <ac:chgData name="Сергей Гуцуляк" userId="c49c0ff5f4617ec6" providerId="LiveId" clId="{8C14CD64-ACF3-40EE-BAC1-9C203EF52917}" dt="2021-11-13T19:46:09.692" v="3561" actId="1076"/>
          <ac:picMkLst>
            <pc:docMk/>
            <pc:sldMk cId="20338500" sldId="290"/>
            <ac:picMk id="5" creationId="{601714D8-4531-4EA4-A920-2EDBAC932475}"/>
          </ac:picMkLst>
        </pc:picChg>
      </pc:sldChg>
      <pc:sldChg chg="new del">
        <pc:chgData name="Сергей Гуцуляк" userId="c49c0ff5f4617ec6" providerId="LiveId" clId="{8C14CD64-ACF3-40EE-BAC1-9C203EF52917}" dt="2021-11-12T21:43:23.543" v="722" actId="680"/>
        <pc:sldMkLst>
          <pc:docMk/>
          <pc:sldMk cId="100353807" sldId="290"/>
        </pc:sldMkLst>
      </pc:sldChg>
      <pc:sldChg chg="new add del">
        <pc:chgData name="Сергей Гуцуляк" userId="c49c0ff5f4617ec6" providerId="LiveId" clId="{8C14CD64-ACF3-40EE-BAC1-9C203EF52917}" dt="2021-11-12T21:51:15.602" v="760" actId="680"/>
        <pc:sldMkLst>
          <pc:docMk/>
          <pc:sldMk cId="3168524180" sldId="290"/>
        </pc:sldMkLst>
      </pc:sldChg>
      <pc:sldChg chg="new del">
        <pc:chgData name="Сергей Гуцуляк" userId="c49c0ff5f4617ec6" providerId="LiveId" clId="{8C14CD64-ACF3-40EE-BAC1-9C203EF52917}" dt="2021-11-12T21:40:03.285" v="714" actId="680"/>
        <pc:sldMkLst>
          <pc:docMk/>
          <pc:sldMk cId="3205495832" sldId="290"/>
        </pc:sldMkLst>
      </pc:sldChg>
      <pc:sldChg chg="new del">
        <pc:chgData name="Сергей Гуцуляк" userId="c49c0ff5f4617ec6" providerId="LiveId" clId="{8C14CD64-ACF3-40EE-BAC1-9C203EF52917}" dt="2021-11-12T21:41:28.651" v="719" actId="680"/>
        <pc:sldMkLst>
          <pc:docMk/>
          <pc:sldMk cId="3319048520" sldId="290"/>
        </pc:sldMkLst>
      </pc:sldChg>
      <pc:sldChg chg="addSp delSp modSp add mod delDesignElem">
        <pc:chgData name="Сергей Гуцуляк" userId="c49c0ff5f4617ec6" providerId="LiveId" clId="{8C14CD64-ACF3-40EE-BAC1-9C203EF52917}" dt="2021-11-13T21:04:16.684" v="4912" actId="20577"/>
        <pc:sldMkLst>
          <pc:docMk/>
          <pc:sldMk cId="67455790" sldId="291"/>
        </pc:sldMkLst>
        <pc:spChg chg="del mod">
          <ac:chgData name="Сергей Гуцуляк" userId="c49c0ff5f4617ec6" providerId="LiveId" clId="{8C14CD64-ACF3-40EE-BAC1-9C203EF52917}" dt="2021-11-13T18:28:32.765" v="1771" actId="478"/>
          <ac:spMkLst>
            <pc:docMk/>
            <pc:sldMk cId="67455790" sldId="291"/>
            <ac:spMk id="2" creationId="{AF778FD6-7175-479E-B2A9-555422C9D0D1}"/>
          </ac:spMkLst>
        </pc:spChg>
        <pc:spChg chg="add mod">
          <ac:chgData name="Сергей Гуцуляк" userId="c49c0ff5f4617ec6" providerId="LiveId" clId="{8C14CD64-ACF3-40EE-BAC1-9C203EF52917}" dt="2021-11-13T19:25:31.880" v="3185" actId="404"/>
          <ac:spMkLst>
            <pc:docMk/>
            <pc:sldMk cId="67455790" sldId="291"/>
            <ac:spMk id="3" creationId="{7E6C57E3-31A1-4F93-A92C-E8F16E7352BE}"/>
          </ac:spMkLst>
        </pc:spChg>
        <pc:spChg chg="add mod">
          <ac:chgData name="Сергей Гуцуляк" userId="c49c0ff5f4617ec6" providerId="LiveId" clId="{8C14CD64-ACF3-40EE-BAC1-9C203EF52917}" dt="2021-11-13T21:04:16.684" v="4912" actId="20577"/>
          <ac:spMkLst>
            <pc:docMk/>
            <pc:sldMk cId="67455790" sldId="291"/>
            <ac:spMk id="4" creationId="{84F28C0C-5DF1-436F-937F-FEBA2806FE4A}"/>
          </ac:spMkLst>
        </pc:spChg>
        <pc:spChg chg="del">
          <ac:chgData name="Сергей Гуцуляк" userId="c49c0ff5f4617ec6" providerId="LiveId" clId="{8C14CD64-ACF3-40EE-BAC1-9C203EF52917}" dt="2021-11-13T19:06:16.639" v="2447"/>
          <ac:spMkLst>
            <pc:docMk/>
            <pc:sldMk cId="67455790" sldId="291"/>
            <ac:spMk id="6" creationId="{C1DD1A8A-57D5-4A81-AD04-532B043C5611}"/>
          </ac:spMkLst>
        </pc:spChg>
        <pc:spChg chg="del">
          <ac:chgData name="Сергей Гуцуляк" userId="c49c0ff5f4617ec6" providerId="LiveId" clId="{8C14CD64-ACF3-40EE-BAC1-9C203EF52917}" dt="2021-11-13T19:06:16.639" v="2447"/>
          <ac:spMkLst>
            <pc:docMk/>
            <pc:sldMk cId="67455790" sldId="291"/>
            <ac:spMk id="7" creationId="{007891EC-4501-44ED-A8C8-B11B6DB767AB}"/>
          </ac:spMkLst>
        </pc:spChg>
        <pc:picChg chg="mod">
          <ac:chgData name="Сергей Гуцуляк" userId="c49c0ff5f4617ec6" providerId="LiveId" clId="{8C14CD64-ACF3-40EE-BAC1-9C203EF52917}" dt="2021-11-13T18:35:01.936" v="1846"/>
          <ac:picMkLst>
            <pc:docMk/>
            <pc:sldMk cId="67455790" sldId="291"/>
            <ac:picMk id="5" creationId="{601714D8-4531-4EA4-A920-2EDBAC932475}"/>
          </ac:picMkLst>
        </pc:picChg>
      </pc:sldChg>
      <pc:sldChg chg="add del">
        <pc:chgData name="Сергей Гуцуляк" userId="c49c0ff5f4617ec6" providerId="LiveId" clId="{8C14CD64-ACF3-40EE-BAC1-9C203EF52917}" dt="2021-11-13T18:37:17.077" v="1852" actId="47"/>
        <pc:sldMkLst>
          <pc:docMk/>
          <pc:sldMk cId="3198067883" sldId="292"/>
        </pc:sldMkLst>
      </pc:sldChg>
      <pc:sldChg chg="addSp delSp modSp add mod ord modAnim delDesignElem">
        <pc:chgData name="Сергей Гуцуляк" userId="c49c0ff5f4617ec6" providerId="LiveId" clId="{8C14CD64-ACF3-40EE-BAC1-9C203EF52917}" dt="2021-11-13T21:04:36.508" v="4926" actId="404"/>
        <pc:sldMkLst>
          <pc:docMk/>
          <pc:sldMk cId="3399476666" sldId="292"/>
        </pc:sldMkLst>
        <pc:spChg chg="mod">
          <ac:chgData name="Сергей Гуцуляк" userId="c49c0ff5f4617ec6" providerId="LiveId" clId="{8C14CD64-ACF3-40EE-BAC1-9C203EF52917}" dt="2021-11-13T18:50:06.783" v="2436" actId="2711"/>
          <ac:spMkLst>
            <pc:docMk/>
            <pc:sldMk cId="3399476666" sldId="292"/>
            <ac:spMk id="3" creationId="{7E6C57E3-31A1-4F93-A92C-E8F16E7352BE}"/>
          </ac:spMkLst>
        </pc:spChg>
        <pc:spChg chg="del">
          <ac:chgData name="Сергей Гуцуляк" userId="c49c0ff5f4617ec6" providerId="LiveId" clId="{8C14CD64-ACF3-40EE-BAC1-9C203EF52917}" dt="2021-11-13T19:11:04.725" v="3038" actId="478"/>
          <ac:spMkLst>
            <pc:docMk/>
            <pc:sldMk cId="3399476666" sldId="292"/>
            <ac:spMk id="4" creationId="{84F28C0C-5DF1-436F-937F-FEBA2806FE4A}"/>
          </ac:spMkLst>
        </pc:spChg>
        <pc:spChg chg="del">
          <ac:chgData name="Сергей Гуцуляк" userId="c49c0ff5f4617ec6" providerId="LiveId" clId="{8C14CD64-ACF3-40EE-BAC1-9C203EF52917}" dt="2021-11-13T19:06:16.639" v="2447"/>
          <ac:spMkLst>
            <pc:docMk/>
            <pc:sldMk cId="3399476666" sldId="292"/>
            <ac:spMk id="6" creationId="{C1DD1A8A-57D5-4A81-AD04-532B043C5611}"/>
          </ac:spMkLst>
        </pc:spChg>
        <pc:spChg chg="del">
          <ac:chgData name="Сергей Гуцуляк" userId="c49c0ff5f4617ec6" providerId="LiveId" clId="{8C14CD64-ACF3-40EE-BAC1-9C203EF52917}" dt="2021-11-13T19:06:16.639" v="2447"/>
          <ac:spMkLst>
            <pc:docMk/>
            <pc:sldMk cId="3399476666" sldId="292"/>
            <ac:spMk id="7" creationId="{007891EC-4501-44ED-A8C8-B11B6DB767AB}"/>
          </ac:spMkLst>
        </pc:spChg>
        <pc:spChg chg="add mod">
          <ac:chgData name="Сергей Гуцуляк" userId="c49c0ff5f4617ec6" providerId="LiveId" clId="{8C14CD64-ACF3-40EE-BAC1-9C203EF52917}" dt="2021-11-13T21:04:36.508" v="4926" actId="404"/>
          <ac:spMkLst>
            <pc:docMk/>
            <pc:sldMk cId="3399476666" sldId="292"/>
            <ac:spMk id="8" creationId="{8056A529-27B6-41D1-8DD1-172061969C53}"/>
          </ac:spMkLst>
        </pc:spChg>
      </pc:sldChg>
      <pc:sldChg chg="add del">
        <pc:chgData name="Сергей Гуцуляк" userId="c49c0ff5f4617ec6" providerId="LiveId" clId="{8C14CD64-ACF3-40EE-BAC1-9C203EF52917}" dt="2021-11-13T18:42:12.805" v="2205" actId="2696"/>
        <pc:sldMkLst>
          <pc:docMk/>
          <pc:sldMk cId="1536880982" sldId="293"/>
        </pc:sldMkLst>
      </pc:sldChg>
      <pc:sldChg chg="addSp delSp modSp add mod ord setBg">
        <pc:chgData name="Сергей Гуцуляк" userId="c49c0ff5f4617ec6" providerId="LiveId" clId="{8C14CD64-ACF3-40EE-BAC1-9C203EF52917}" dt="2021-11-13T19:45:08.053" v="3559"/>
        <pc:sldMkLst>
          <pc:docMk/>
          <pc:sldMk cId="4111374630" sldId="293"/>
        </pc:sldMkLst>
        <pc:spChg chg="add del mod">
          <ac:chgData name="Сергей Гуцуляк" userId="c49c0ff5f4617ec6" providerId="LiveId" clId="{8C14CD64-ACF3-40EE-BAC1-9C203EF52917}" dt="2021-11-13T19:20:19.403" v="3113" actId="1076"/>
          <ac:spMkLst>
            <pc:docMk/>
            <pc:sldMk cId="4111374630" sldId="293"/>
            <ac:spMk id="3" creationId="{9B73FFBA-4994-44DD-B133-7987352A1917}"/>
          </ac:spMkLst>
        </pc:spChg>
        <pc:spChg chg="add del mod">
          <ac:chgData name="Сергей Гуцуляк" userId="c49c0ff5f4617ec6" providerId="LiveId" clId="{8C14CD64-ACF3-40EE-BAC1-9C203EF52917}" dt="2021-11-13T19:19:15.916" v="3063" actId="478"/>
          <ac:spMkLst>
            <pc:docMk/>
            <pc:sldMk cId="4111374630" sldId="293"/>
            <ac:spMk id="4" creationId="{626AD506-103A-47D5-98A2-C0F9F08C45C1}"/>
          </ac:spMkLst>
        </pc:spChg>
        <pc:spChg chg="add del mod">
          <ac:chgData name="Сергей Гуцуляк" userId="c49c0ff5f4617ec6" providerId="LiveId" clId="{8C14CD64-ACF3-40EE-BAC1-9C203EF52917}" dt="2021-11-13T19:19:15.007" v="3062" actId="22"/>
          <ac:spMkLst>
            <pc:docMk/>
            <pc:sldMk cId="4111374630" sldId="293"/>
            <ac:spMk id="6" creationId="{2CC4066C-F5C4-4297-ACA9-EE26264C5CE9}"/>
          </ac:spMkLst>
        </pc:spChg>
      </pc:sldChg>
      <pc:sldChg chg="modSp add mod setBg">
        <pc:chgData name="Сергей Гуцуляк" userId="c49c0ff5f4617ec6" providerId="LiveId" clId="{8C14CD64-ACF3-40EE-BAC1-9C203EF52917}" dt="2021-11-13T19:45:08.053" v="3559"/>
        <pc:sldMkLst>
          <pc:docMk/>
          <pc:sldMk cId="3678117888" sldId="294"/>
        </pc:sldMkLst>
        <pc:spChg chg="mod">
          <ac:chgData name="Сергей Гуцуляк" userId="c49c0ff5f4617ec6" providerId="LiveId" clId="{8C14CD64-ACF3-40EE-BAC1-9C203EF52917}" dt="2021-11-13T19:20:34.440" v="3115" actId="1076"/>
          <ac:spMkLst>
            <pc:docMk/>
            <pc:sldMk cId="3678117888" sldId="294"/>
            <ac:spMk id="3" creationId="{9B73FFBA-4994-44DD-B133-7987352A1917}"/>
          </ac:spMkLst>
        </pc:spChg>
      </pc:sldChg>
      <pc:sldChg chg="modSp add mod ord setBg modAnim">
        <pc:chgData name="Сергей Гуцуляк" userId="c49c0ff5f4617ec6" providerId="LiveId" clId="{8C14CD64-ACF3-40EE-BAC1-9C203EF52917}" dt="2021-11-13T21:05:08.391" v="4938" actId="404"/>
        <pc:sldMkLst>
          <pc:docMk/>
          <pc:sldMk cId="1829316605" sldId="295"/>
        </pc:sldMkLst>
        <pc:spChg chg="mod">
          <ac:chgData name="Сергей Гуцуляк" userId="c49c0ff5f4617ec6" providerId="LiveId" clId="{8C14CD64-ACF3-40EE-BAC1-9C203EF52917}" dt="2021-11-13T19:23:14.638" v="3176" actId="403"/>
          <ac:spMkLst>
            <pc:docMk/>
            <pc:sldMk cId="1829316605" sldId="295"/>
            <ac:spMk id="3" creationId="{7E6C57E3-31A1-4F93-A92C-E8F16E7352BE}"/>
          </ac:spMkLst>
        </pc:spChg>
        <pc:spChg chg="mod">
          <ac:chgData name="Сергей Гуцуляк" userId="c49c0ff5f4617ec6" providerId="LiveId" clId="{8C14CD64-ACF3-40EE-BAC1-9C203EF52917}" dt="2021-11-13T21:05:08.391" v="4938" actId="404"/>
          <ac:spMkLst>
            <pc:docMk/>
            <pc:sldMk cId="1829316605" sldId="295"/>
            <ac:spMk id="4" creationId="{84F28C0C-5DF1-436F-937F-FEBA2806FE4A}"/>
          </ac:spMkLst>
        </pc:spChg>
      </pc:sldChg>
      <pc:sldChg chg="modSp add mod ord setBg">
        <pc:chgData name="Сергей Гуцуляк" userId="c49c0ff5f4617ec6" providerId="LiveId" clId="{8C14CD64-ACF3-40EE-BAC1-9C203EF52917}" dt="2021-11-13T19:45:08.053" v="3559"/>
        <pc:sldMkLst>
          <pc:docMk/>
          <pc:sldMk cId="1511284485" sldId="296"/>
        </pc:sldMkLst>
        <pc:spChg chg="mod">
          <ac:chgData name="Сергей Гуцуляк" userId="c49c0ff5f4617ec6" providerId="LiveId" clId="{8C14CD64-ACF3-40EE-BAC1-9C203EF52917}" dt="2021-11-13T19:28:27.851" v="3248" actId="1076"/>
          <ac:spMkLst>
            <pc:docMk/>
            <pc:sldMk cId="1511284485" sldId="296"/>
            <ac:spMk id="3" creationId="{9B73FFBA-4994-44DD-B133-7987352A1917}"/>
          </ac:spMkLst>
        </pc:spChg>
      </pc:sldChg>
      <pc:sldChg chg="modSp add mod setBg">
        <pc:chgData name="Сергей Гуцуляк" userId="c49c0ff5f4617ec6" providerId="LiveId" clId="{8C14CD64-ACF3-40EE-BAC1-9C203EF52917}" dt="2021-11-13T19:45:08.053" v="3559"/>
        <pc:sldMkLst>
          <pc:docMk/>
          <pc:sldMk cId="1094047590" sldId="297"/>
        </pc:sldMkLst>
        <pc:spChg chg="mod">
          <ac:chgData name="Сергей Гуцуляк" userId="c49c0ff5f4617ec6" providerId="LiveId" clId="{8C14CD64-ACF3-40EE-BAC1-9C203EF52917}" dt="2021-11-13T19:30:06.113" v="3301" actId="1076"/>
          <ac:spMkLst>
            <pc:docMk/>
            <pc:sldMk cId="1094047590" sldId="297"/>
            <ac:spMk id="3" creationId="{9B73FFBA-4994-44DD-B133-7987352A1917}"/>
          </ac:spMkLst>
        </pc:spChg>
      </pc:sldChg>
      <pc:sldChg chg="addSp modSp add mod ord modAnim">
        <pc:chgData name="Сергей Гуцуляк" userId="c49c0ff5f4617ec6" providerId="LiveId" clId="{8C14CD64-ACF3-40EE-BAC1-9C203EF52917}" dt="2021-11-13T21:05:33.185" v="4948" actId="404"/>
        <pc:sldMkLst>
          <pc:docMk/>
          <pc:sldMk cId="1613821430" sldId="298"/>
        </pc:sldMkLst>
        <pc:spChg chg="add mod">
          <ac:chgData name="Сергей Гуцуляк" userId="c49c0ff5f4617ec6" providerId="LiveId" clId="{8C14CD64-ACF3-40EE-BAC1-9C203EF52917}" dt="2021-11-13T19:51:33.654" v="3706" actId="20577"/>
          <ac:spMkLst>
            <pc:docMk/>
            <pc:sldMk cId="1613821430" sldId="298"/>
            <ac:spMk id="2" creationId="{D2B747D2-1B56-4188-A0B1-C3C0F588E84B}"/>
          </ac:spMkLst>
        </pc:spChg>
        <pc:spChg chg="mod">
          <ac:chgData name="Сергей Гуцуляк" userId="c49c0ff5f4617ec6" providerId="LiveId" clId="{8C14CD64-ACF3-40EE-BAC1-9C203EF52917}" dt="2021-11-13T19:50:30.433" v="3701" actId="404"/>
          <ac:spMkLst>
            <pc:docMk/>
            <pc:sldMk cId="1613821430" sldId="298"/>
            <ac:spMk id="3" creationId="{7E6C57E3-31A1-4F93-A92C-E8F16E7352BE}"/>
          </ac:spMkLst>
        </pc:spChg>
        <pc:spChg chg="mod">
          <ac:chgData name="Сергей Гуцуляк" userId="c49c0ff5f4617ec6" providerId="LiveId" clId="{8C14CD64-ACF3-40EE-BAC1-9C203EF52917}" dt="2021-11-13T21:05:33.185" v="4948" actId="404"/>
          <ac:spMkLst>
            <pc:docMk/>
            <pc:sldMk cId="1613821430" sldId="298"/>
            <ac:spMk id="4" creationId="{84F28C0C-5DF1-436F-937F-FEBA2806FE4A}"/>
          </ac:spMkLst>
        </pc:spChg>
        <pc:picChg chg="mod">
          <ac:chgData name="Сергей Гуцуляк" userId="c49c0ff5f4617ec6" providerId="LiveId" clId="{8C14CD64-ACF3-40EE-BAC1-9C203EF52917}" dt="2021-11-13T19:43:25.781" v="3527" actId="1440"/>
          <ac:picMkLst>
            <pc:docMk/>
            <pc:sldMk cId="1613821430" sldId="298"/>
            <ac:picMk id="5" creationId="{601714D8-4531-4EA4-A920-2EDBAC932475}"/>
          </ac:picMkLst>
        </pc:picChg>
      </pc:sldChg>
      <pc:sldChg chg="modSp add mod">
        <pc:chgData name="Сергей Гуцуляк" userId="c49c0ff5f4617ec6" providerId="LiveId" clId="{8C14CD64-ACF3-40EE-BAC1-9C203EF52917}" dt="2021-11-13T21:05:52.130" v="4958" actId="404"/>
        <pc:sldMkLst>
          <pc:docMk/>
          <pc:sldMk cId="2313249143" sldId="299"/>
        </pc:sldMkLst>
        <pc:spChg chg="mod">
          <ac:chgData name="Сергей Гуцуляк" userId="c49c0ff5f4617ec6" providerId="LiveId" clId="{8C14CD64-ACF3-40EE-BAC1-9C203EF52917}" dt="2021-11-13T19:52:02.052" v="3718" actId="20577"/>
          <ac:spMkLst>
            <pc:docMk/>
            <pc:sldMk cId="2313249143" sldId="299"/>
            <ac:spMk id="2" creationId="{D2B747D2-1B56-4188-A0B1-C3C0F588E84B}"/>
          </ac:spMkLst>
        </pc:spChg>
        <pc:spChg chg="mod">
          <ac:chgData name="Сергей Гуцуляк" userId="c49c0ff5f4617ec6" providerId="LiveId" clId="{8C14CD64-ACF3-40EE-BAC1-9C203EF52917}" dt="2021-11-13T19:49:39.451" v="3697" actId="404"/>
          <ac:spMkLst>
            <pc:docMk/>
            <pc:sldMk cId="2313249143" sldId="299"/>
            <ac:spMk id="3" creationId="{7E6C57E3-31A1-4F93-A92C-E8F16E7352BE}"/>
          </ac:spMkLst>
        </pc:spChg>
        <pc:spChg chg="mod">
          <ac:chgData name="Сергей Гуцуляк" userId="c49c0ff5f4617ec6" providerId="LiveId" clId="{8C14CD64-ACF3-40EE-BAC1-9C203EF52917}" dt="2021-11-13T21:05:52.130" v="4958" actId="404"/>
          <ac:spMkLst>
            <pc:docMk/>
            <pc:sldMk cId="2313249143" sldId="299"/>
            <ac:spMk id="4" creationId="{84F28C0C-5DF1-436F-937F-FEBA2806FE4A}"/>
          </ac:spMkLst>
        </pc:spChg>
      </pc:sldChg>
      <pc:sldChg chg="modSp add mod">
        <pc:chgData name="Сергей Гуцуляк" userId="c49c0ff5f4617ec6" providerId="LiveId" clId="{8C14CD64-ACF3-40EE-BAC1-9C203EF52917}" dt="2021-11-13T21:07:11.578" v="4972" actId="20577"/>
        <pc:sldMkLst>
          <pc:docMk/>
          <pc:sldMk cId="2664380317" sldId="300"/>
        </pc:sldMkLst>
        <pc:spChg chg="mod">
          <ac:chgData name="Сергей Гуцуляк" userId="c49c0ff5f4617ec6" providerId="LiveId" clId="{8C14CD64-ACF3-40EE-BAC1-9C203EF52917}" dt="2021-11-13T19:54:42.118" v="3945" actId="20577"/>
          <ac:spMkLst>
            <pc:docMk/>
            <pc:sldMk cId="2664380317" sldId="300"/>
            <ac:spMk id="2" creationId="{D2B747D2-1B56-4188-A0B1-C3C0F588E84B}"/>
          </ac:spMkLst>
        </pc:spChg>
        <pc:spChg chg="mod">
          <ac:chgData name="Сергей Гуцуляк" userId="c49c0ff5f4617ec6" providerId="LiveId" clId="{8C14CD64-ACF3-40EE-BAC1-9C203EF52917}" dt="2021-11-13T21:07:11.578" v="4972" actId="20577"/>
          <ac:spMkLst>
            <pc:docMk/>
            <pc:sldMk cId="2664380317" sldId="300"/>
            <ac:spMk id="4" creationId="{84F28C0C-5DF1-436F-937F-FEBA2806FE4A}"/>
          </ac:spMkLst>
        </pc:spChg>
      </pc:sldChg>
      <pc:sldChg chg="add del ord">
        <pc:chgData name="Сергей Гуцуляк" userId="c49c0ff5f4617ec6" providerId="LiveId" clId="{8C14CD64-ACF3-40EE-BAC1-9C203EF52917}" dt="2021-11-13T19:55:43.517" v="3949" actId="2696"/>
        <pc:sldMkLst>
          <pc:docMk/>
          <pc:sldMk cId="646400450" sldId="301"/>
        </pc:sldMkLst>
      </pc:sldChg>
      <pc:sldChg chg="modSp add mod ord modAnim">
        <pc:chgData name="Сергей Гуцуляк" userId="c49c0ff5f4617ec6" providerId="LiveId" clId="{8C14CD64-ACF3-40EE-BAC1-9C203EF52917}" dt="2021-11-13T21:09:52.849" v="4982" actId="404"/>
        <pc:sldMkLst>
          <pc:docMk/>
          <pc:sldMk cId="1434287032" sldId="301"/>
        </pc:sldMkLst>
        <pc:spChg chg="mod">
          <ac:chgData name="Сергей Гуцуляк" userId="c49c0ff5f4617ec6" providerId="LiveId" clId="{8C14CD64-ACF3-40EE-BAC1-9C203EF52917}" dt="2021-11-13T19:56:44.703" v="3992" actId="404"/>
          <ac:spMkLst>
            <pc:docMk/>
            <pc:sldMk cId="1434287032" sldId="301"/>
            <ac:spMk id="3" creationId="{7E6C57E3-31A1-4F93-A92C-E8F16E7352BE}"/>
          </ac:spMkLst>
        </pc:spChg>
        <pc:spChg chg="mod">
          <ac:chgData name="Сергей Гуцуляк" userId="c49c0ff5f4617ec6" providerId="LiveId" clId="{8C14CD64-ACF3-40EE-BAC1-9C203EF52917}" dt="2021-11-13T21:09:52.849" v="4982" actId="404"/>
          <ac:spMkLst>
            <pc:docMk/>
            <pc:sldMk cId="1434287032" sldId="301"/>
            <ac:spMk id="4" creationId="{84F28C0C-5DF1-436F-937F-FEBA2806FE4A}"/>
          </ac:spMkLst>
        </pc:spChg>
      </pc:sldChg>
      <pc:sldChg chg="modSp add mod ord">
        <pc:chgData name="Сергей Гуцуляк" userId="c49c0ff5f4617ec6" providerId="LiveId" clId="{8C14CD64-ACF3-40EE-BAC1-9C203EF52917}" dt="2021-11-13T20:04:29.281" v="4060" actId="1076"/>
        <pc:sldMkLst>
          <pc:docMk/>
          <pc:sldMk cId="4033423914" sldId="302"/>
        </pc:sldMkLst>
        <pc:spChg chg="mod">
          <ac:chgData name="Сергей Гуцуляк" userId="c49c0ff5f4617ec6" providerId="LiveId" clId="{8C14CD64-ACF3-40EE-BAC1-9C203EF52917}" dt="2021-11-13T20:04:29.281" v="4060" actId="1076"/>
          <ac:spMkLst>
            <pc:docMk/>
            <pc:sldMk cId="4033423914" sldId="302"/>
            <ac:spMk id="3" creationId="{9B73FFBA-4994-44DD-B133-7987352A1917}"/>
          </ac:spMkLst>
        </pc:spChg>
      </pc:sldChg>
      <pc:sldChg chg="modSp add mod">
        <pc:chgData name="Сергей Гуцуляк" userId="c49c0ff5f4617ec6" providerId="LiveId" clId="{8C14CD64-ACF3-40EE-BAC1-9C203EF52917}" dt="2021-11-13T21:20:25.514" v="5079" actId="20577"/>
        <pc:sldMkLst>
          <pc:docMk/>
          <pc:sldMk cId="3701890059" sldId="303"/>
        </pc:sldMkLst>
        <pc:spChg chg="mod">
          <ac:chgData name="Сергей Гуцуляк" userId="c49c0ff5f4617ec6" providerId="LiveId" clId="{8C14CD64-ACF3-40EE-BAC1-9C203EF52917}" dt="2021-11-13T21:20:25.514" v="5079" actId="20577"/>
          <ac:spMkLst>
            <pc:docMk/>
            <pc:sldMk cId="3701890059" sldId="303"/>
            <ac:spMk id="3" creationId="{9B73FFBA-4994-44DD-B133-7987352A1917}"/>
          </ac:spMkLst>
        </pc:spChg>
      </pc:sldChg>
      <pc:sldChg chg="modSp add mod">
        <pc:chgData name="Сергей Гуцуляк" userId="c49c0ff5f4617ec6" providerId="LiveId" clId="{8C14CD64-ACF3-40EE-BAC1-9C203EF52917}" dt="2021-11-13T21:20:40.377" v="5084" actId="20577"/>
        <pc:sldMkLst>
          <pc:docMk/>
          <pc:sldMk cId="1593500172" sldId="304"/>
        </pc:sldMkLst>
        <pc:spChg chg="mod">
          <ac:chgData name="Сергей Гуцуляк" userId="c49c0ff5f4617ec6" providerId="LiveId" clId="{8C14CD64-ACF3-40EE-BAC1-9C203EF52917}" dt="2021-11-13T21:20:40.377" v="5084" actId="20577"/>
          <ac:spMkLst>
            <pc:docMk/>
            <pc:sldMk cId="1593500172" sldId="304"/>
            <ac:spMk id="3" creationId="{9B73FFBA-4994-44DD-B133-7987352A1917}"/>
          </ac:spMkLst>
        </pc:spChg>
      </pc:sldChg>
      <pc:sldChg chg="modSp add mod ord modAnim">
        <pc:chgData name="Сергей Гуцуляк" userId="c49c0ff5f4617ec6" providerId="LiveId" clId="{8C14CD64-ACF3-40EE-BAC1-9C203EF52917}" dt="2021-11-13T22:05:00.972" v="5105" actId="20577"/>
        <pc:sldMkLst>
          <pc:docMk/>
          <pc:sldMk cId="2069014697" sldId="305"/>
        </pc:sldMkLst>
        <pc:spChg chg="mod">
          <ac:chgData name="Сергей Гуцуляк" userId="c49c0ff5f4617ec6" providerId="LiveId" clId="{8C14CD64-ACF3-40EE-BAC1-9C203EF52917}" dt="2021-11-13T22:05:00.972" v="5105" actId="20577"/>
          <ac:spMkLst>
            <pc:docMk/>
            <pc:sldMk cId="2069014697" sldId="305"/>
            <ac:spMk id="3" creationId="{7E6C57E3-31A1-4F93-A92C-E8F16E7352BE}"/>
          </ac:spMkLst>
        </pc:spChg>
        <pc:spChg chg="mod">
          <ac:chgData name="Сергей Гуцуляк" userId="c49c0ff5f4617ec6" providerId="LiveId" clId="{8C14CD64-ACF3-40EE-BAC1-9C203EF52917}" dt="2021-11-13T21:10:19.644" v="4992" actId="404"/>
          <ac:spMkLst>
            <pc:docMk/>
            <pc:sldMk cId="2069014697" sldId="305"/>
            <ac:spMk id="4" creationId="{84F28C0C-5DF1-436F-937F-FEBA2806FE4A}"/>
          </ac:spMkLst>
        </pc:spChg>
      </pc:sldChg>
      <pc:sldChg chg="modSp add mod">
        <pc:chgData name="Сергей Гуцуляк" userId="c49c0ff5f4617ec6" providerId="LiveId" clId="{8C14CD64-ACF3-40EE-BAC1-9C203EF52917}" dt="2021-11-13T20:21:37.096" v="4503" actId="20577"/>
        <pc:sldMkLst>
          <pc:docMk/>
          <pc:sldMk cId="3336559041" sldId="306"/>
        </pc:sldMkLst>
        <pc:spChg chg="mod">
          <ac:chgData name="Сергей Гуцуляк" userId="c49c0ff5f4617ec6" providerId="LiveId" clId="{8C14CD64-ACF3-40EE-BAC1-9C203EF52917}" dt="2021-11-13T20:21:37.096" v="4503" actId="20577"/>
          <ac:spMkLst>
            <pc:docMk/>
            <pc:sldMk cId="3336559041" sldId="306"/>
            <ac:spMk id="3" creationId="{9B73FFBA-4994-44DD-B133-7987352A1917}"/>
          </ac:spMkLst>
        </pc:spChg>
      </pc:sldChg>
      <pc:sldChg chg="modSp add mod ord modAnim">
        <pc:chgData name="Сергей Гуцуляк" userId="c49c0ff5f4617ec6" providerId="LiveId" clId="{8C14CD64-ACF3-40EE-BAC1-9C203EF52917}" dt="2021-11-13T22:05:16.448" v="5110" actId="20577"/>
        <pc:sldMkLst>
          <pc:docMk/>
          <pc:sldMk cId="892404938" sldId="307"/>
        </pc:sldMkLst>
        <pc:spChg chg="mod">
          <ac:chgData name="Сергей Гуцуляк" userId="c49c0ff5f4617ec6" providerId="LiveId" clId="{8C14CD64-ACF3-40EE-BAC1-9C203EF52917}" dt="2021-11-13T22:05:16.448" v="5110" actId="20577"/>
          <ac:spMkLst>
            <pc:docMk/>
            <pc:sldMk cId="892404938" sldId="307"/>
            <ac:spMk id="3" creationId="{7E6C57E3-31A1-4F93-A92C-E8F16E7352BE}"/>
          </ac:spMkLst>
        </pc:spChg>
        <pc:spChg chg="mod">
          <ac:chgData name="Сергей Гуцуляк" userId="c49c0ff5f4617ec6" providerId="LiveId" clId="{8C14CD64-ACF3-40EE-BAC1-9C203EF52917}" dt="2021-11-13T21:10:38.684" v="5002" actId="404"/>
          <ac:spMkLst>
            <pc:docMk/>
            <pc:sldMk cId="892404938" sldId="307"/>
            <ac:spMk id="4" creationId="{84F28C0C-5DF1-436F-937F-FEBA2806FE4A}"/>
          </ac:spMkLst>
        </pc:spChg>
      </pc:sldChg>
      <pc:sldChg chg="modSp add mod ord">
        <pc:chgData name="Сергей Гуцуляк" userId="c49c0ff5f4617ec6" providerId="LiveId" clId="{8C14CD64-ACF3-40EE-BAC1-9C203EF52917}" dt="2021-11-13T20:27:05.731" v="4612" actId="20577"/>
        <pc:sldMkLst>
          <pc:docMk/>
          <pc:sldMk cId="1454528457" sldId="308"/>
        </pc:sldMkLst>
        <pc:spChg chg="mod">
          <ac:chgData name="Сергей Гуцуляк" userId="c49c0ff5f4617ec6" providerId="LiveId" clId="{8C14CD64-ACF3-40EE-BAC1-9C203EF52917}" dt="2021-11-13T20:27:05.731" v="4612" actId="20577"/>
          <ac:spMkLst>
            <pc:docMk/>
            <pc:sldMk cId="1454528457" sldId="308"/>
            <ac:spMk id="3" creationId="{9B73FFBA-4994-44DD-B133-7987352A1917}"/>
          </ac:spMkLst>
        </pc:spChg>
      </pc:sldChg>
      <pc:sldChg chg="modSp add mod">
        <pc:chgData name="Сергей Гуцуляк" userId="c49c0ff5f4617ec6" providerId="LiveId" clId="{8C14CD64-ACF3-40EE-BAC1-9C203EF52917}" dt="2021-11-13T21:22:39.884" v="5090" actId="20577"/>
        <pc:sldMkLst>
          <pc:docMk/>
          <pc:sldMk cId="2750702909" sldId="309"/>
        </pc:sldMkLst>
        <pc:spChg chg="mod">
          <ac:chgData name="Сергей Гуцуляк" userId="c49c0ff5f4617ec6" providerId="LiveId" clId="{8C14CD64-ACF3-40EE-BAC1-9C203EF52917}" dt="2021-11-13T21:22:39.884" v="5090" actId="20577"/>
          <ac:spMkLst>
            <pc:docMk/>
            <pc:sldMk cId="2750702909" sldId="309"/>
            <ac:spMk id="3" creationId="{9B73FFBA-4994-44DD-B133-7987352A1917}"/>
          </ac:spMkLst>
        </pc:spChg>
      </pc:sldChg>
      <pc:sldChg chg="modSp add mod">
        <pc:chgData name="Сергей Гуцуляк" userId="c49c0ff5f4617ec6" providerId="LiveId" clId="{8C14CD64-ACF3-40EE-BAC1-9C203EF52917}" dt="2021-11-13T21:22:57.205" v="5096" actId="6549"/>
        <pc:sldMkLst>
          <pc:docMk/>
          <pc:sldMk cId="2553975184" sldId="310"/>
        </pc:sldMkLst>
        <pc:spChg chg="mod">
          <ac:chgData name="Сергей Гуцуляк" userId="c49c0ff5f4617ec6" providerId="LiveId" clId="{8C14CD64-ACF3-40EE-BAC1-9C203EF52917}" dt="2021-11-13T21:22:57.205" v="5096" actId="6549"/>
          <ac:spMkLst>
            <pc:docMk/>
            <pc:sldMk cId="2553975184" sldId="310"/>
            <ac:spMk id="3" creationId="{9B73FFBA-4994-44DD-B133-7987352A1917}"/>
          </ac:spMkLst>
        </pc:spChg>
      </pc:sldChg>
      <pc:sldChg chg="modSp add del mod">
        <pc:chgData name="Сергей Гуцуляк" userId="c49c0ff5f4617ec6" providerId="LiveId" clId="{8C14CD64-ACF3-40EE-BAC1-9C203EF52917}" dt="2021-11-13T20:35:36.019" v="4847" actId="47"/>
        <pc:sldMkLst>
          <pc:docMk/>
          <pc:sldMk cId="1582890889" sldId="311"/>
        </pc:sldMkLst>
        <pc:spChg chg="mod">
          <ac:chgData name="Сергей Гуцуляк" userId="c49c0ff5f4617ec6" providerId="LiveId" clId="{8C14CD64-ACF3-40EE-BAC1-9C203EF52917}" dt="2021-11-13T20:33:24.112" v="4785" actId="1076"/>
          <ac:spMkLst>
            <pc:docMk/>
            <pc:sldMk cId="1582890889" sldId="311"/>
            <ac:spMk id="3" creationId="{9B73FFBA-4994-44DD-B133-7987352A1917}"/>
          </ac:spMkLst>
        </pc:spChg>
      </pc:sldChg>
      <pc:sldChg chg="modSp add mod ord modAnim">
        <pc:chgData name="Сергей Гуцуляк" userId="c49c0ff5f4617ec6" providerId="LiveId" clId="{8C14CD64-ACF3-40EE-BAC1-9C203EF52917}" dt="2021-11-13T22:05:30.732" v="5115" actId="20577"/>
        <pc:sldMkLst>
          <pc:docMk/>
          <pc:sldMk cId="3430681644" sldId="311"/>
        </pc:sldMkLst>
        <pc:spChg chg="mod">
          <ac:chgData name="Сергей Гуцуляк" userId="c49c0ff5f4617ec6" providerId="LiveId" clId="{8C14CD64-ACF3-40EE-BAC1-9C203EF52917}" dt="2021-11-13T22:05:30.732" v="5115" actId="20577"/>
          <ac:spMkLst>
            <pc:docMk/>
            <pc:sldMk cId="3430681644" sldId="311"/>
            <ac:spMk id="3" creationId="{7E6C57E3-31A1-4F93-A92C-E8F16E7352BE}"/>
          </ac:spMkLst>
        </pc:spChg>
        <pc:spChg chg="mod">
          <ac:chgData name="Сергей Гуцуляк" userId="c49c0ff5f4617ec6" providerId="LiveId" clId="{8C14CD64-ACF3-40EE-BAC1-9C203EF52917}" dt="2021-11-13T21:10:57.211" v="5012" actId="404"/>
          <ac:spMkLst>
            <pc:docMk/>
            <pc:sldMk cId="3430681644" sldId="311"/>
            <ac:spMk id="4" creationId="{84F28C0C-5DF1-436F-937F-FEBA2806FE4A}"/>
          </ac:spMkLst>
        </pc:spChg>
      </pc:sldChg>
      <pc:sldChg chg="modSp add mod">
        <pc:chgData name="Сергей Гуцуляк" userId="c49c0ff5f4617ec6" providerId="LiveId" clId="{8C14CD64-ACF3-40EE-BAC1-9C203EF52917}" dt="2021-11-13T21:19:29.783" v="5075" actId="20577"/>
        <pc:sldMkLst>
          <pc:docMk/>
          <pc:sldMk cId="580743148" sldId="312"/>
        </pc:sldMkLst>
        <pc:spChg chg="mod">
          <ac:chgData name="Сергей Гуцуляк" userId="c49c0ff5f4617ec6" providerId="LiveId" clId="{8C14CD64-ACF3-40EE-BAC1-9C203EF52917}" dt="2021-11-13T21:19:29.783" v="5075" actId="20577"/>
          <ac:spMkLst>
            <pc:docMk/>
            <pc:sldMk cId="580743148" sldId="312"/>
            <ac:spMk id="3" creationId="{9B73FFBA-4994-44DD-B133-7987352A1917}"/>
          </ac:spMkLst>
        </pc:spChg>
      </pc:sldChg>
      <pc:sldChg chg="modSp add del mod">
        <pc:chgData name="Сергей Гуцуляк" userId="c49c0ff5f4617ec6" providerId="LiveId" clId="{8C14CD64-ACF3-40EE-BAC1-9C203EF52917}" dt="2021-11-13T20:35:32.702" v="4846" actId="47"/>
        <pc:sldMkLst>
          <pc:docMk/>
          <pc:sldMk cId="2397449030" sldId="312"/>
        </pc:sldMkLst>
        <pc:spChg chg="mod">
          <ac:chgData name="Сергей Гуцуляк" userId="c49c0ff5f4617ec6" providerId="LiveId" clId="{8C14CD64-ACF3-40EE-BAC1-9C203EF52917}" dt="2021-11-13T20:34:03.932" v="4845" actId="1076"/>
          <ac:spMkLst>
            <pc:docMk/>
            <pc:sldMk cId="2397449030" sldId="312"/>
            <ac:spMk id="3" creationId="{9B73FFBA-4994-44DD-B133-7987352A1917}"/>
          </ac:spMkLst>
        </pc:spChg>
      </pc:sldChg>
      <pc:sldChg chg="add ord">
        <pc:chgData name="Сергей Гуцуляк" userId="c49c0ff5f4617ec6" providerId="LiveId" clId="{8C14CD64-ACF3-40EE-BAC1-9C203EF52917}" dt="2021-11-13T22:05:53.697" v="5118"/>
        <pc:sldMkLst>
          <pc:docMk/>
          <pc:sldMk cId="2086047490" sldId="313"/>
        </pc:sldMkLst>
      </pc:sldChg>
      <pc:sldMasterChg chg="setBg modSldLayout">
        <pc:chgData name="Сергей Гуцуляк" userId="c49c0ff5f4617ec6" providerId="LiveId" clId="{8C14CD64-ACF3-40EE-BAC1-9C203EF52917}" dt="2021-11-13T19:45:08.053" v="3559"/>
        <pc:sldMasterMkLst>
          <pc:docMk/>
          <pc:sldMasterMk cId="3114233401" sldId="2147483648"/>
        </pc:sldMasterMkLst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2269873771" sldId="2147483649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3919665055" sldId="2147483650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2607792583" sldId="2147483651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2126881237" sldId="2147483652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2686591788" sldId="2147483653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3641649517" sldId="2147483654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2499848286" sldId="2147483655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4204268472" sldId="2147483656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3688868091" sldId="2147483657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1322764757" sldId="2147483658"/>
          </pc:sldLayoutMkLst>
        </pc:sldLayoutChg>
        <pc:sldLayoutChg chg="setBg">
          <pc:chgData name="Сергей Гуцуляк" userId="c49c0ff5f4617ec6" providerId="LiveId" clId="{8C14CD64-ACF3-40EE-BAC1-9C203EF52917}" dt="2021-11-13T19:45:08.053" v="3559"/>
          <pc:sldLayoutMkLst>
            <pc:docMk/>
            <pc:sldMasterMk cId="3114233401" sldId="2147483648"/>
            <pc:sldLayoutMk cId="1289340897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E91A8-9C49-4077-911A-4790A3C34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64623E-6306-40E1-8AAF-26EEECB083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6DC087-CA08-4A88-9E4E-AA418FD00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D4F30E-F637-4C3A-9FAC-35FAAEA66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6AB87B-AB71-415E-8149-0CF1970EC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26987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25139-4FCF-40B9-B002-1224D421D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C47B4E-B23F-4AE1-956F-0558BCB9F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091C5B-C452-47DE-9962-9068C9681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2FECD3-FB8F-4D38-8A2C-1D173A6C9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43B922-E0B3-461A-A322-108E742F9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1966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133899-261C-40CE-B8FC-D4E56A0B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964DCC-9E5F-4F32-B0E0-EEFD8067B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64DEBE-87D0-4FC1-8C3A-643B601E9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299CD7-98F0-4141-B516-82BD48C30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8B7DEA-6B76-4368-9387-3C6C3C0AD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07792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FEC90-BF69-4653-A27E-F0CCF0D3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B27429-9338-4E01-9385-00975958E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084A543-CDA4-4669-B615-4DE6338757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0801A78-2320-4177-8059-C05DAE234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11099C-AFED-44F4-AD7C-21FB8B94B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44A242-1F53-4037-B385-6F4FB40F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12688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D24543-8991-48C8-8209-90EE3E68D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2A778E-E82E-4C07-8C4F-8CCE9A072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FC2003-A791-4529-B737-74B7F2526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8D013B-B929-435B-8A50-3B2377B18C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32A6EBA-F6BA-4A47-AD75-EF4E18127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FCCDD6-FF9A-443B-9139-A575EF62D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7DB05BD-A054-41A4-A7C6-9E703982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907EAAB-BCFF-4B9F-B042-E41334F1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686591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24086-76B2-4403-8F42-AE23BE33D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608D64-3FD4-4FE7-8E02-08B24DAB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25F5DA-D95B-484F-B50D-F1F7BC7E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0D3529-1F6F-4D1E-A789-54AB7D45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41649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87E9CC3-C3C8-4602-84D6-84F7C129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87C813-B0DD-47C8-8C87-6D1541C2F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5C78E5D-0BB8-4131-9BA8-51146D302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9984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FEB04B-3C3F-496C-9242-3F6F3DB94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BAA3D7-17AE-4683-A08C-BD1C358D2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E8AE81-F7D5-4F61-9861-504FE10816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117E18-3871-46F2-8D63-E8931590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275117-E993-4161-96B0-0F8427439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6AFE3E-5519-4286-83E7-AE62EC71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20426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EC408-A1F8-4AC4-B626-865BBEBCD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91B422A-6232-4C2C-9CC6-E2E3026261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4EE81D-29AC-452C-992B-976E048AB1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767AC8-8B42-4C63-BF4A-15D4DDA48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D58B2E-BB7B-4B57-AC70-604B2E0EE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778CF8-33A8-459E-8CF8-0DFEF4AEC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8886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6044F8-DA4A-480F-9D9D-C6AAE195B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39752B-4E17-40B2-8843-A0C865949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89F16D-14B4-44E9-A71F-01BF67B15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64E935-53D5-4386-BD22-79292E12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1B114D-6A06-4005-9443-7D6A844A7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2276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BC1C6C8-5E90-47CC-A7D8-F2E645B67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739DF3-9C41-459B-A951-B6D725A9D7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AC15C9-4AF7-46CF-BBED-5EDADF198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879BC8-0843-48AF-9D42-926B3FF28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AA4C3F-95EB-4B15-BE62-34200FE24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2893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20695-99AE-420C-AD27-A9BE91B2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4A9406-DF9C-4F5B-9E22-CDB1E1149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3C3794-EFE8-48FB-B21E-D276B86F59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687A0-27B8-4CAC-80BE-697A05D06739}" type="datetimeFigureOut">
              <a:rPr lang="ru-UA" smtClean="0"/>
              <a:t>14.11.2021</a:t>
            </a:fld>
            <a:endParaRPr lang="ru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8D41C0-E462-4EA7-BBA3-0D0B09DD8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7C0246-168E-46A2-B64D-2899DFB6E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2E728-72D2-449B-BA33-8B5D375EC52A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114233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51053-6E7F-4062-81B8-6C409F06D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ru-UA" sz="5200" dirty="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BC013F-EE94-4CC8-83F2-2187B6BBF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ru-UA" dirty="0">
              <a:solidFill>
                <a:srgbClr val="FFFFF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00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" y="68826"/>
            <a:ext cx="12192000" cy="6858000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778FD6-7175-479E-B2A9-555422C9D0D1}"/>
              </a:ext>
            </a:extLst>
          </p:cNvPr>
          <p:cNvSpPr txBox="1"/>
          <p:nvPr/>
        </p:nvSpPr>
        <p:spPr>
          <a:xfrm>
            <a:off x="734198" y="992618"/>
            <a:ext cx="10720553" cy="2862322"/>
          </a:xfrm>
          <a:prstGeom prst="rect">
            <a:avLst/>
          </a:prstGeom>
          <a:gradFill>
            <a:gsLst>
              <a:gs pos="0">
                <a:schemeClr val="accent2">
                  <a:satMod val="103000"/>
                  <a:lumMod val="102000"/>
                  <a:tint val="94000"/>
                  <a:alpha val="58000"/>
                </a:schemeClr>
              </a:gs>
              <a:gs pos="0">
                <a:schemeClr val="accent2">
                  <a:lumMod val="99000"/>
                  <a:satMod val="120000"/>
                  <a:shade val="78000"/>
                  <a:alpha val="68000"/>
                </a:schemeClr>
              </a:gs>
            </a:gsLst>
            <a:lin ang="5400000" scaled="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ЗАЖГИ СВОЕ СЕРДЦЕ ЖЕРТВЕННЫМ ОГНЕМ СЛУЖЕНИЯ</a:t>
            </a:r>
            <a:endParaRPr lang="ru-UA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38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216310" y="1488252"/>
            <a:ext cx="1171852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6600" b="1" cap="all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Брат и Сестра! Не сползай </a:t>
            </a:r>
          </a:p>
          <a:p>
            <a:pPr algn="ctr"/>
            <a:r>
              <a:rPr lang="ru-RU" sz="6600" b="1" cap="all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 жертвенника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8C0C-5DF1-436F-937F-FEBA2806FE4A}"/>
              </a:ext>
            </a:extLst>
          </p:cNvPr>
          <p:cNvSpPr txBox="1"/>
          <p:nvPr/>
        </p:nvSpPr>
        <p:spPr>
          <a:xfrm>
            <a:off x="657999" y="320076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</a:t>
            </a:r>
            <a:r>
              <a:rPr lang="ru-RU" sz="4000" dirty="0" err="1">
                <a:solidFill>
                  <a:schemeClr val="bg1"/>
                </a:solidFill>
              </a:rPr>
              <a:t>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5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707923"/>
            <a:ext cx="11238271" cy="3687096"/>
          </a:xfrm>
        </p:spPr>
        <p:txBody>
          <a:bodyPr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Итак умоляю вас, братия, милосердием Божиим, представьте тела ваши в жертву живую, святую, благоугодную Богу, [для] разумного служения вашего…</a:t>
            </a:r>
            <a:r>
              <a:rPr lang="ru-RU" sz="4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ru-RU" sz="4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</a:t>
            </a: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(Рим.12:1)</a:t>
            </a:r>
            <a:endParaRPr lang="ru-UA" sz="13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378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352437" y="1010245"/>
            <a:ext cx="11484076" cy="58477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spc="300" dirty="0">
                <a:ln w="3810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Жертва Спасителя </a:t>
            </a:r>
          </a:p>
          <a:p>
            <a:pPr algn="ctr"/>
            <a:r>
              <a:rPr lang="ru-RU" sz="6600" b="1" spc="300" dirty="0">
                <a:ln w="3810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+</a:t>
            </a:r>
          </a:p>
          <a:p>
            <a:pPr algn="ctr"/>
            <a:r>
              <a:rPr lang="ru-RU" sz="6600" b="1" spc="300" dirty="0">
                <a:ln w="3810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жертва спасенного</a:t>
            </a:r>
          </a:p>
          <a:p>
            <a:pPr algn="ctr"/>
            <a:r>
              <a:rPr lang="ru-RU" sz="6600" b="1" spc="300" dirty="0">
                <a:ln w="3810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=</a:t>
            </a:r>
          </a:p>
          <a:p>
            <a:pPr algn="ctr"/>
            <a:r>
              <a:rPr lang="ru-RU" sz="6600" b="1" spc="300" dirty="0">
                <a:ln w="3810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Истинное Евангелие</a:t>
            </a:r>
          </a:p>
          <a:p>
            <a:pPr algn="ctr"/>
            <a:endParaRPr lang="ru-RU" sz="6600" b="1" baseline="-25000" dirty="0">
              <a:ln w="38100">
                <a:solidFill>
                  <a:srgbClr val="0070C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56A529-27B6-41D1-8DD1-172061969C53}"/>
              </a:ext>
            </a:extLst>
          </p:cNvPr>
          <p:cNvSpPr txBox="1"/>
          <p:nvPr/>
        </p:nvSpPr>
        <p:spPr>
          <a:xfrm>
            <a:off x="766917" y="240804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47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1710813"/>
            <a:ext cx="11238271" cy="368709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 в труде и в изнурении, часто в бдении, в голоде и жажде, часто в посте, на стуже и в наготе.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 Кроме посторонних [приключений], у меня ежедневно стечение [людей], забота о всех церквах.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(2Коринф.11:27-29)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374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855407"/>
            <a:ext cx="11238271" cy="368709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 Кто изнемогает, с кем бы и я не изнемогал? Кто соблазняется, за кого бы я не воспламенялся?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(2Коринф.11:27-29)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117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450759" y="1488252"/>
            <a:ext cx="1148407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400" b="1" cap="all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Брат и Сестра! Не сползайте с жертвенника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7200" b="1" cap="all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Узнайте Божью </a:t>
            </a:r>
            <a:r>
              <a:rPr lang="ru-RU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ВОЛЮ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8C0C-5DF1-436F-937F-FEBA2806FE4A}"/>
              </a:ext>
            </a:extLst>
          </p:cNvPr>
          <p:cNvSpPr txBox="1"/>
          <p:nvPr/>
        </p:nvSpPr>
        <p:spPr>
          <a:xfrm>
            <a:off x="657999" y="320076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1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1585452"/>
            <a:ext cx="11238271" cy="368709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не сообразуйтесь с веком сим, но преобразуйтесь обновлением ума вашего, чтобы вам познавать, что есть воля Божия, благая, угодная и совершенная.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(Рим.12:2)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284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2234381"/>
            <a:ext cx="11238271" cy="368709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И вот какое дерзновение мы имеем к Нему, что, когда просим чего по воле Его, Он слушает нас.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А когда мы знаем, что Он слушает нас во всем, чего бы мы ни просили, - знаем и то, что получаем просимое от Него.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(1Иоан.5:14,15)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047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glow rad="127000">
              <a:schemeClr val="tx1">
                <a:lumMod val="75000"/>
                <a:lumOff val="25000"/>
              </a:schemeClr>
            </a:glow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450759" y="1009857"/>
            <a:ext cx="1148407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Почему мы не знаем воли Божьей?</a:t>
            </a:r>
            <a:endParaRPr lang="ru-RU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8C0C-5DF1-436F-937F-FEBA2806FE4A}"/>
              </a:ext>
            </a:extLst>
          </p:cNvPr>
          <p:cNvSpPr txBox="1"/>
          <p:nvPr/>
        </p:nvSpPr>
        <p:spPr>
          <a:xfrm>
            <a:off x="657999" y="320076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B747D2-1B56-4188-A0B1-C3C0F588E84B}"/>
              </a:ext>
            </a:extLst>
          </p:cNvPr>
          <p:cNvSpPr txBox="1"/>
          <p:nvPr/>
        </p:nvSpPr>
        <p:spPr>
          <a:xfrm flipH="1">
            <a:off x="450759" y="2948849"/>
            <a:ext cx="1129048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1 причина: Слушаем только себя</a:t>
            </a:r>
          </a:p>
          <a:p>
            <a:r>
              <a:rPr lang="ru-RU" sz="4800" i="1" dirty="0">
                <a:solidFill>
                  <a:schemeClr val="bg1"/>
                </a:solidFill>
              </a:rPr>
              <a:t>(я лучше знаю что есть доброе, угодное и совершенное для Бога)</a:t>
            </a:r>
            <a:endParaRPr lang="ru-UA" sz="4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821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glow rad="127000">
              <a:schemeClr val="tx1">
                <a:lumMod val="75000"/>
                <a:lumOff val="25000"/>
              </a:schemeClr>
            </a:glow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450759" y="1009857"/>
            <a:ext cx="1148407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Почему мы не знаем воли Божьей?</a:t>
            </a:r>
            <a:endParaRPr lang="ru-RU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8C0C-5DF1-436F-937F-FEBA2806FE4A}"/>
              </a:ext>
            </a:extLst>
          </p:cNvPr>
          <p:cNvSpPr txBox="1"/>
          <p:nvPr/>
        </p:nvSpPr>
        <p:spPr>
          <a:xfrm>
            <a:off x="657999" y="320076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B747D2-1B56-4188-A0B1-C3C0F588E84B}"/>
              </a:ext>
            </a:extLst>
          </p:cNvPr>
          <p:cNvSpPr txBox="1"/>
          <p:nvPr/>
        </p:nvSpPr>
        <p:spPr>
          <a:xfrm flipH="1">
            <a:off x="450759" y="2732539"/>
            <a:ext cx="112904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2 причина: Хотим услышать то, </a:t>
            </a:r>
          </a:p>
          <a:p>
            <a:r>
              <a:rPr lang="ru-RU" sz="5400" b="1" dirty="0">
                <a:solidFill>
                  <a:schemeClr val="bg1"/>
                </a:solidFill>
              </a:rPr>
              <a:t>                      что хотим</a:t>
            </a:r>
          </a:p>
          <a:p>
            <a:r>
              <a:rPr lang="ru-RU" sz="4800" i="1" dirty="0">
                <a:solidFill>
                  <a:schemeClr val="bg1"/>
                </a:solidFill>
              </a:rPr>
              <a:t>(я лучше знаю где мне себя применить в добром, угодном и совершенном для Бога)</a:t>
            </a:r>
            <a:endParaRPr lang="ru-UA" sz="4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249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glow rad="127000">
              <a:schemeClr val="tx1">
                <a:lumMod val="75000"/>
                <a:lumOff val="25000"/>
              </a:schemeClr>
            </a:glow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450759" y="1009857"/>
            <a:ext cx="1148407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Почему мы не знаем воли Божьей?</a:t>
            </a:r>
            <a:endParaRPr lang="ru-RU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8C0C-5DF1-436F-937F-FEBA2806FE4A}"/>
              </a:ext>
            </a:extLst>
          </p:cNvPr>
          <p:cNvSpPr txBox="1"/>
          <p:nvPr/>
        </p:nvSpPr>
        <p:spPr>
          <a:xfrm>
            <a:off x="657999" y="320076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B747D2-1B56-4188-A0B1-C3C0F588E84B}"/>
              </a:ext>
            </a:extLst>
          </p:cNvPr>
          <p:cNvSpPr txBox="1"/>
          <p:nvPr/>
        </p:nvSpPr>
        <p:spPr>
          <a:xfrm flipH="1">
            <a:off x="450758" y="2732539"/>
            <a:ext cx="116035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</a:rPr>
              <a:t>3 причина: Мы не готовы согласиться</a:t>
            </a:r>
          </a:p>
          <a:p>
            <a:r>
              <a:rPr lang="ru-RU" sz="5400" b="1" dirty="0">
                <a:solidFill>
                  <a:schemeClr val="bg1"/>
                </a:solidFill>
              </a:rPr>
              <a:t>                      с тем, что услышим</a:t>
            </a:r>
          </a:p>
          <a:p>
            <a:r>
              <a:rPr lang="ru-RU" sz="4800" i="1" dirty="0">
                <a:solidFill>
                  <a:schemeClr val="bg1"/>
                </a:solidFill>
              </a:rPr>
              <a:t>(я признаю только мой вариант моего участия в добром, угодном и совершенном для Бога)</a:t>
            </a:r>
            <a:endParaRPr lang="ru-UA" sz="4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380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450759" y="1488252"/>
            <a:ext cx="11484076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400" b="1" cap="all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Брат и Сестра! Не сползайте с жертвенника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400" b="1" cap="all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Узнайте Божью </a:t>
            </a:r>
            <a:r>
              <a:rPr lang="ru-RU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ВОЛЮ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СМИРИТЕСЬ ПРЕД БОЖЬЕЙ БЛАГОДАТЬЮ</a:t>
            </a:r>
            <a:endParaRPr lang="ru-RU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8C0C-5DF1-436F-937F-FEBA2806FE4A}"/>
              </a:ext>
            </a:extLst>
          </p:cNvPr>
          <p:cNvSpPr txBox="1"/>
          <p:nvPr/>
        </p:nvSpPr>
        <p:spPr>
          <a:xfrm>
            <a:off x="657999" y="320076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28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1418304"/>
            <a:ext cx="11238271" cy="368709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данной мне благодати, всякому из вас говорю: не думайте [о] [себе] более, нежели должно думать; но думайте скромно, по мере веры, какую каждому Бог уделил.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(Рим.12:3)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423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1418304"/>
            <a:ext cx="11238271" cy="368709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Ибо, как в одном теле у нас много членов, но не у всех членов одно и то же дело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(Рим.12:4)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743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2008239"/>
            <a:ext cx="11238271" cy="368709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И как, по данной нам благодати, имеем различные дарования, [то], [имеешь ли] пророчество, [пророчествуй] по мере веры;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[имеешь ли] служение, [пребывай] в служении; учитель ли, - в учении;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(Рим.12:6-8)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90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1339646"/>
            <a:ext cx="11238271" cy="368709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увещатель ли, увещевай; </a:t>
            </a:r>
            <a:r>
              <a:rPr lang="ru-RU" sz="48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раздаватель</a:t>
            </a: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ли, [раздавай] в простоте; начальник ли, [начальствуй] с усердием; благотворитель ли, [благотвори] с радушием.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(Рим.12:6-8)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500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450759" y="1488252"/>
            <a:ext cx="11484076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НАСТРОЙТЕ СЕБЯ НА ПРАВИЛЬНУЮ ВОЛНУ ПО ОТНОШЕНИЮ К БЛИЖНИМ</a:t>
            </a:r>
            <a:endParaRPr lang="ru-RU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8C0C-5DF1-436F-937F-FEBA2806FE4A}"/>
              </a:ext>
            </a:extLst>
          </p:cNvPr>
          <p:cNvSpPr txBox="1"/>
          <p:nvPr/>
        </p:nvSpPr>
        <p:spPr>
          <a:xfrm>
            <a:off x="657999" y="320076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014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1959078"/>
            <a:ext cx="11238271" cy="368709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Любовь [да будет] непритворна; отвращайтесь зла, прилепляйтесь к добру;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будьте братолюбивы друг к другу с нежностью; в почтительности друг друга предупреждайте;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(Рим.12:9,10)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559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206477" y="1488252"/>
            <a:ext cx="11621730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НАСТРОЙТЕ СЕБЯ НА ПРАВИЛЬНУЮ ВОЛНУ ПО ОТНОШЕНИЮ К БЛИЖНИМ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7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НЕ ТУШИТЕ, А РАЗЖИГАЙТЕ</a:t>
            </a:r>
          </a:p>
          <a:p>
            <a:endParaRPr lang="ru-RU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8C0C-5DF1-436F-937F-FEBA2806FE4A}"/>
              </a:ext>
            </a:extLst>
          </p:cNvPr>
          <p:cNvSpPr txBox="1"/>
          <p:nvPr/>
        </p:nvSpPr>
        <p:spPr>
          <a:xfrm>
            <a:off x="657999" y="320076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40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864" y="1809135"/>
            <a:ext cx="11238271" cy="229337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усердии не ослабевайте; духом пламенейте; Господу служите;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(Рим.12:11)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528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019" y="3647767"/>
            <a:ext cx="11238271" cy="229337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 Разве ты не знаешь? разве ты не слышал, что вечный Господь Бог, сотворивший концы земли, не утомляется и не изнемогает? разум Его </a:t>
            </a:r>
            <a:r>
              <a:rPr lang="ru-RU" sz="48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неисследим</a:t>
            </a: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 Он дает утомленному силу, и изнемогшему дарует крепость.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(Ис.40:28-31)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02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B73FFBA-4994-44DD-B133-7987352A1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019" y="3647767"/>
            <a:ext cx="11238271" cy="229337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/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Утомляются и юноши и ослабевают, и молодые люди падают,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 а надеющиеся на Господа обновятся в силе: поднимут крылья, как орлы, потекут - и не устанут, пойдут - и не утомятся. </a:t>
            </a:r>
            <a:b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(Ис</a:t>
            </a:r>
            <a:r>
              <a:rPr lang="ru-RU" sz="48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.40:28-31</a:t>
            </a:r>
            <a:r>
              <a:rPr lang="ru-RU" sz="4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UA" sz="48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75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15000"/>
                    </a14:imgEffect>
                    <a14:imgEffect>
                      <a14:colorTemperature colorTemp="7403"/>
                    </a14:imgEffect>
                    <a14:imgEffect>
                      <a14:saturation sat="64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E6C57E3-31A1-4F93-A92C-E8F16E7352BE}"/>
              </a:ext>
            </a:extLst>
          </p:cNvPr>
          <p:cNvSpPr/>
          <p:nvPr/>
        </p:nvSpPr>
        <p:spPr>
          <a:xfrm>
            <a:off x="450759" y="1219158"/>
            <a:ext cx="11484076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400" b="1" cap="all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Брат и Сестра! Не сползайте с жертвенника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400" b="1" cap="all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Узнайте Божью </a:t>
            </a:r>
            <a:r>
              <a:rPr lang="ru-RU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ВОЛЮ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СМИРИТЕСЬ ПРЕД БОЖЬЕЙ БЛАГОДАТЬЮ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НАСТРОЙТЕ СЕБЯ НА ПРАВИЛЬНУЮ ВОЛНУ ПО ОТНОШЕНИЮ К БЛИЖНИМ</a:t>
            </a:r>
          </a:p>
          <a:p>
            <a:pPr marL="857250" indent="-857250">
              <a:buFont typeface="Wingdings" panose="05000000000000000000" pitchFamily="2" charset="2"/>
              <a:buChar char="v"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НЕ ТУШИТЕ, А РАЗЖИГАЙТЕ</a:t>
            </a:r>
          </a:p>
          <a:p>
            <a:endParaRPr lang="ru-RU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F28C0C-5DF1-436F-937F-FEBA2806FE4A}"/>
              </a:ext>
            </a:extLst>
          </p:cNvPr>
          <p:cNvSpPr txBox="1"/>
          <p:nvPr/>
        </p:nvSpPr>
        <p:spPr>
          <a:xfrm>
            <a:off x="657999" y="320076"/>
            <a:ext cx="11069596" cy="707886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Зажги свое сердце жертвенным огнем служения</a:t>
            </a:r>
            <a:endParaRPr lang="ru-UA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681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351053-6E7F-4062-81B8-6C409F06D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ru-UA" sz="5200" dirty="0">
              <a:solidFill>
                <a:srgbClr val="FFFFFF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BC013F-EE94-4CC8-83F2-2187B6BBF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ru-UA" dirty="0">
              <a:solidFill>
                <a:srgbClr val="FFFFF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1714D8-4531-4EA4-A920-2EDBAC932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474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</TotalTime>
  <Words>791</Words>
  <Application>Microsoft Office PowerPoint</Application>
  <PresentationFormat>Широкоэкранный</PresentationFormat>
  <Paragraphs>55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Итак умоляю вас, братия, милосердием Божиим, представьте тела ваши в жертву живую, святую, благоугодную Богу, [для] разумного служения вашего…                                                            (Рим.12:1)</vt:lpstr>
      <vt:lpstr>Презентация PowerPoint</vt:lpstr>
      <vt:lpstr>27 в труде и в изнурении, часто в бдении, в голоде и жажде, часто в посте, на стуже и в наготе.  28 Кроме посторонних [приключений], у меня ежедневно стечение [людей], забота о всех церквах.                                             (2Коринф.11:27-29)</vt:lpstr>
      <vt:lpstr> 29 Кто изнемогает, с кем бы и я не изнемогал? Кто соблазняется, за кого бы я не воспламенялся?                                             (2Коринф.11:27-29)</vt:lpstr>
      <vt:lpstr>Презентация PowerPoint</vt:lpstr>
      <vt:lpstr>и не сообразуйтесь с веком сим, но преобразуйтесь обновлением ума вашего, чтобы вам познавать, что есть воля Божия, благая, угодная и совершенная.                                                           (Рим.12:2)</vt:lpstr>
      <vt:lpstr>14 И вот какое дерзновение мы имеем к Нему, что, когда просим чего по воле Его, Он слушает нас.  15 А когда мы знаем, что Он слушает нас во всем, чего бы мы ни просили, - знаем и то, что получаем просимое от Него.                                                    (1Иоан.5:14,15)</vt:lpstr>
      <vt:lpstr>Презентация PowerPoint</vt:lpstr>
      <vt:lpstr>Презентация PowerPoint</vt:lpstr>
      <vt:lpstr>Презентация PowerPoint</vt:lpstr>
      <vt:lpstr>Презентация PowerPoint</vt:lpstr>
      <vt:lpstr>По данной мне благодати, всякому из вас говорю: не думайте [о] [себе] более, нежели должно думать; но думайте скромно, по мере веры, какую каждому Бог уделил.                                                             (Рим.12:3)</vt:lpstr>
      <vt:lpstr>Ибо, как в одном теле у нас много членов, но не у всех членов одно и то же дело                                                            (Рим.12:4)</vt:lpstr>
      <vt:lpstr>6 И как, по данной нам благодати, имеем различные дарования, [то], [имеешь ли] пророчество, [пророчествуй] по мере веры;  7 [имеешь ли] служение, [пребывай] в служении; учитель ли, - в учении;                                                          (Рим.12:6-8)</vt:lpstr>
      <vt:lpstr>увещатель ли, увещевай; раздаватель ли, [раздавай] в простоте; начальник ли, [начальствуй] с усердием; благотворитель ли, [благотвори] с радушием.                                                          (Рим.12:6-8)</vt:lpstr>
      <vt:lpstr>Презентация PowerPoint</vt:lpstr>
      <vt:lpstr>9 Любовь [да будет] непритворна; отвращайтесь зла, прилепляйтесь к добру;  10 будьте братолюбивы друг к другу с нежностью; в почтительности друг друга предупреждайте;                                                       (Рим.12:9,10)</vt:lpstr>
      <vt:lpstr>Презентация PowerPoint</vt:lpstr>
      <vt:lpstr>в усердии не ослабевайте; духом пламенейте; Господу служите;                                                          (Рим.12:11)</vt:lpstr>
      <vt:lpstr>28 Разве ты не знаешь? разве ты не слышал, что вечный Господь Бог, сотворивший концы земли, не утомляется и не изнемогает? разум Его неисследим.  29 Он дает утомленному силу, и изнемогшему дарует крепость.                                                         (Ис.40:28-31)</vt:lpstr>
      <vt:lpstr>30 Утомляются и юноши и ослабевают, и молодые люди падают,  31 а надеющиеся на Господа обновятся в силе: поднимут крылья, как орлы, потекут - и не устанут, пойдут - и не утомятся.                                                        (Ис.40:28-31)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Гуцуляк</dc:creator>
  <cp:lastModifiedBy>Сергей Гуцуляк</cp:lastModifiedBy>
  <cp:revision>1</cp:revision>
  <dcterms:created xsi:type="dcterms:W3CDTF">2021-10-23T13:42:50Z</dcterms:created>
  <dcterms:modified xsi:type="dcterms:W3CDTF">2021-11-13T22:05:56Z</dcterms:modified>
</cp:coreProperties>
</file>