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96" r:id="rId3"/>
    <p:sldId id="295" r:id="rId4"/>
    <p:sldId id="279" r:id="rId5"/>
    <p:sldId id="281" r:id="rId6"/>
    <p:sldId id="294" r:id="rId7"/>
    <p:sldId id="278" r:id="rId8"/>
    <p:sldId id="302" r:id="rId9"/>
    <p:sldId id="283" r:id="rId10"/>
    <p:sldId id="282" r:id="rId11"/>
    <p:sldId id="285" r:id="rId12"/>
    <p:sldId id="305" r:id="rId13"/>
    <p:sldId id="306" r:id="rId14"/>
    <p:sldId id="304" r:id="rId15"/>
    <p:sldId id="308" r:id="rId16"/>
    <p:sldId id="307" r:id="rId17"/>
    <p:sldId id="284" r:id="rId18"/>
    <p:sldId id="309" r:id="rId19"/>
    <p:sldId id="286" r:id="rId20"/>
    <p:sldId id="287" r:id="rId21"/>
    <p:sldId id="288" r:id="rId22"/>
    <p:sldId id="289" r:id="rId23"/>
    <p:sldId id="290" r:id="rId24"/>
    <p:sldId id="291" r:id="rId25"/>
    <p:sldId id="293" r:id="rId26"/>
    <p:sldId id="301" r:id="rId27"/>
    <p:sldId id="303" r:id="rId28"/>
    <p:sldId id="310" r:id="rId29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219B3B2-8724-47D3-A546-095601314506}">
          <p14:sldIdLst>
            <p14:sldId id="257"/>
            <p14:sldId id="296"/>
            <p14:sldId id="295"/>
            <p14:sldId id="279"/>
            <p14:sldId id="281"/>
            <p14:sldId id="294"/>
            <p14:sldId id="278"/>
            <p14:sldId id="302"/>
            <p14:sldId id="283"/>
            <p14:sldId id="282"/>
            <p14:sldId id="285"/>
            <p14:sldId id="305"/>
            <p14:sldId id="306"/>
            <p14:sldId id="304"/>
            <p14:sldId id="308"/>
            <p14:sldId id="307"/>
            <p14:sldId id="284"/>
            <p14:sldId id="309"/>
            <p14:sldId id="286"/>
            <p14:sldId id="287"/>
            <p14:sldId id="288"/>
            <p14:sldId id="289"/>
            <p14:sldId id="290"/>
            <p14:sldId id="291"/>
            <p14:sldId id="293"/>
            <p14:sldId id="301"/>
            <p14:sldId id="303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4" d="100"/>
          <a:sy n="74" d="100"/>
        </p:scale>
        <p:origin x="3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FC659D-8AD4-458D-AC11-EDC595BD3EF5}" type="datetimeFigureOut">
              <a:rPr lang="ru-RU" smtClean="0"/>
              <a:t>16.05.2021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6AA3B-930B-4344-8C84-595D47C37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74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41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6431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4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04496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801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936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43613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359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2552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104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8742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613E2-41D0-4E4E-B2C8-2BCF9BD9F3D0}" type="datetimeFigureOut">
              <a:rPr lang="uk-UA" smtClean="0"/>
              <a:t>16.05.2021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C2CD6-0E09-430E-9889-6B70E2210C4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17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kzeget.ru/bible/k-evream-poslanie-ap-pavla/1/?verse=1:6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3335" y="1053832"/>
            <a:ext cx="11565228" cy="350967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УЗНАЙ  ВЕЛИЧАЙШИЙ  СЕКРЕТ  КАК  ЖИТЬ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  Л  А  Г  О  Ч  Е  С  Т  И  В  О  Й           Ж  И  З  Н  Ь  Ю</a:t>
            </a:r>
            <a:endParaRPr lang="ru-RU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7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295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2698821"/>
            <a:ext cx="1043754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143000" indent="-1143000" algn="ctr">
              <a:buAutoNum type="arabicPeriod"/>
            </a:pPr>
            <a:r>
              <a:rPr lang="ru-RU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sz="7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 такое благочестие </a:t>
            </a:r>
          </a:p>
        </p:txBody>
      </p:sp>
    </p:spTree>
    <p:extLst>
      <p:ext uri="{BB962C8B-B14F-4D97-AF65-F5344CB8AC3E}">
        <p14:creationId xmlns:p14="http://schemas.microsoft.com/office/powerpoint/2010/main" val="285123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2" y="1883210"/>
            <a:ext cx="10652399" cy="28315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Ч</a:t>
            </a:r>
            <a:r>
              <a:rPr lang="ru-RU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 такое благочестие </a:t>
            </a:r>
          </a:p>
          <a:p>
            <a:r>
              <a:rPr lang="ru-RU" sz="6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6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6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чём секрет успешной 	</a:t>
            </a:r>
            <a:r>
              <a:rPr lang="ru-RU" sz="7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благочестивой </a:t>
            </a:r>
            <a:r>
              <a:rPr lang="ru-RU" sz="72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7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жизни</a:t>
            </a:r>
            <a:endParaRPr lang="en-US" sz="13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92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56068" y="785023"/>
            <a:ext cx="10332946" cy="65843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400" b="1" u="sng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 последние дни…люди будут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себялюбивы,…больше любящие удовольствия, чем боголюбивы, 5 </a:t>
            </a:r>
            <a:r>
              <a:rPr lang="ru-RU" sz="4400" b="1" u="sng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имеющие внешний вид благочестия, но от силы его отказавшиеся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2Тим.3:1-2,5</a:t>
            </a:r>
            <a:endParaRPr lang="ru-RU" sz="2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11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1217" y="666062"/>
            <a:ext cx="10702344" cy="46487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«БЛАГОЧЕСТИЕ»:	 БЛАГО + ЧЕСТИЕ.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греч. языке это слово «</a:t>
            </a:r>
            <a:r>
              <a:rPr lang="ru-RU" sz="2800" i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εὐσ</a:t>
            </a:r>
            <a:r>
              <a:rPr lang="ru-RU" sz="2800" b="1" i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</a:t>
            </a: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βεια» тоже состоит из двух слов: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εὐ</a:t>
            </a:r>
            <a:r>
              <a:rPr lang="ru-RU" sz="32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3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«добро»/«благо» </a:t>
            </a:r>
            <a:r>
              <a:rPr lang="ru-RU" sz="32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3200" b="1" i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σέ</a:t>
            </a:r>
            <a:r>
              <a:rPr lang="ru-RU" sz="32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βω </a:t>
            </a:r>
            <a:r>
              <a:rPr lang="ru-RU" sz="3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«уважать»/«почитать»</a:t>
            </a:r>
            <a:r>
              <a:rPr lang="ru-RU" sz="3200" b="1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3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Дословный перевод</a:t>
            </a: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благопочитание</a:t>
            </a:r>
            <a:r>
              <a:rPr lang="ru-RU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русский язык оно переведено как: благочестие, почтение, глубокое уважение к Богу, набожность. </a:t>
            </a:r>
          </a:p>
          <a:p>
            <a:pPr indent="449580" algn="ctr">
              <a:lnSpc>
                <a:spcPct val="115000"/>
              </a:lnSpc>
              <a:spcAft>
                <a:spcPts val="1000"/>
              </a:spcAft>
            </a:pPr>
            <a:r>
              <a:rPr lang="ru-RU" sz="6000" b="1" u="sng" dirty="0">
                <a:solidFill>
                  <a:srgbClr val="FFFF00"/>
                </a:solidFill>
                <a:latin typeface="Constantia" panose="02030602050306030303" pitchFamily="18" charset="0"/>
              </a:rPr>
              <a:t>Богопочитание</a:t>
            </a:r>
          </a:p>
        </p:txBody>
      </p:sp>
    </p:spTree>
    <p:extLst>
      <p:ext uri="{BB962C8B-B14F-4D97-AF65-F5344CB8AC3E}">
        <p14:creationId xmlns:p14="http://schemas.microsoft.com/office/powerpoint/2010/main" val="413714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F367EB-14C2-47DF-96F8-EF7737C6AACB}"/>
              </a:ext>
            </a:extLst>
          </p:cNvPr>
          <p:cNvSpPr/>
          <p:nvPr/>
        </p:nvSpPr>
        <p:spPr>
          <a:xfrm>
            <a:off x="450761" y="1667171"/>
            <a:ext cx="11316237" cy="3296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5002" y="2083523"/>
            <a:ext cx="11320529" cy="24309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u="heavy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«Христианское богопочитание»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наша </a:t>
            </a:r>
            <a:endParaRPr lang="ru-RU" sz="40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 сосредото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́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ченность на Боге и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(2) деятельная богоугодная жизнь.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633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976298"/>
            <a:ext cx="10437548" cy="46453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Тимофею 3:16</a:t>
            </a:r>
            <a:endParaRPr lang="ru-RU" sz="32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«И бесспорно - </a:t>
            </a:r>
            <a:r>
              <a:rPr lang="ru-RU" sz="4400" b="1" u="heavy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великая 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тайна благочестия: Бог явился во 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пло</a:t>
            </a:r>
            <a:r>
              <a:rPr lang="ru-RU" sz="44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́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ти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оправдал Себя в Духе, показал Себя Ангелам, проповедан в народах, принят верой в мире, был вознесён в славе».</a:t>
            </a: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25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874218"/>
            <a:ext cx="10437548" cy="48495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3200" b="1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Иисус Христос - Бог, Который явился во пло</a:t>
            </a: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́</a:t>
            </a: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ти, </a:t>
            </a:r>
            <a:endParaRPr lang="ru-RU" sz="32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Он был оправдан в Духе,</a:t>
            </a:r>
            <a:endParaRPr lang="ru-RU" sz="32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Он увиден был Ангелами, </a:t>
            </a:r>
            <a:endParaRPr lang="ru-RU" sz="32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Он проповедан в народах, </a:t>
            </a:r>
            <a:endParaRPr lang="ru-RU" sz="32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Он принят верой в мире, </a:t>
            </a:r>
            <a:endParaRPr lang="ru-RU" sz="32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6) Он был вознесён в славе.</a:t>
            </a:r>
            <a:endParaRPr lang="ru-RU" sz="3200" b="1" dirty="0">
              <a:solidFill>
                <a:schemeClr val="accent1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08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757264"/>
            <a:ext cx="10639520" cy="5083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1Тим.4:7,8 </a:t>
            </a:r>
            <a:endParaRPr lang="ru-RU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5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«…упражняй себя в богопочитании, потому что физическое упражнение приносит пользу на короткое время, а богопочитание на всё полезно, имея обещание жизни настоящей и будущей».</a:t>
            </a:r>
            <a:endParaRPr lang="en-US" sz="9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934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067605"/>
            <a:ext cx="10437548" cy="44627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marL="1143000" indent="-1143000" algn="ctr">
              <a:buAutoNum type="arabicPeriod"/>
            </a:pPr>
            <a:r>
              <a:rPr lang="ru-RU" sz="6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«Бог явился во пло</a:t>
            </a:r>
            <a:r>
              <a:rPr lang="ru-RU" sz="6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́</a:t>
            </a:r>
            <a:r>
              <a:rPr lang="ru-RU" sz="6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ти»</a:t>
            </a:r>
            <a:r>
              <a:rPr lang="ru-RU" sz="6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60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6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этот факт влияет на наше возрастание в богопочитании?</a:t>
            </a:r>
            <a:endParaRPr lang="ru-RU" sz="4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38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226" y="407435"/>
            <a:ext cx="10437548" cy="55266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	</a:t>
            </a:r>
            <a:r>
              <a:rPr lang="ru-RU" sz="5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спасение</a:t>
            </a:r>
            <a:endParaRPr lang="ru-RU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marL="457200" algn="just">
              <a:lnSpc>
                <a:spcPct val="115000"/>
              </a:lnSpc>
            </a:pPr>
            <a:r>
              <a:rPr lang="ru-RU" sz="32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Евр.2:9</a:t>
            </a:r>
            <a:endParaRPr lang="ru-RU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«но видим, что за то, что Он вытерпел смерть, увенчан славой и честью Иисус, Который не много был унижен перед Ангелами, чтобы Ему, по Божьей благодати, испытать смерть за всех. </a:t>
            </a:r>
            <a:endParaRPr lang="ru-RU" sz="44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94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-605675"/>
            <a:ext cx="10437548" cy="7809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marL="457200" algn="ctr">
              <a:lnSpc>
                <a:spcPct val="115000"/>
              </a:lnSpc>
            </a:pPr>
            <a:r>
              <a:rPr lang="ru-RU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14 Итак, поскольку дети причастны 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пло</a:t>
            </a:r>
            <a:r>
              <a:rPr lang="ru-RU" sz="44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́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ти и кро</a:t>
            </a:r>
            <a:r>
              <a:rPr lang="ru-RU" sz="44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́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ви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то и Он также воспринял их, чтобы смертью лишить силы имеющего власть над смертью, то есть дьявола, </a:t>
            </a: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15 и освободить тех, которые из-за страха смерти на протяжение всей жизни были подвержены рабству». </a:t>
            </a:r>
            <a:r>
              <a:rPr lang="ru-RU" sz="32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Евр.2:14-15</a:t>
            </a:r>
            <a:endParaRPr lang="ru-RU" sz="32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4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497703"/>
            <a:ext cx="10437548" cy="560255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освящение</a:t>
            </a:r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2Пет.1:3-7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«Поскольку Его Божественная сила подарила нам всё для жизни и </a:t>
            </a:r>
            <a:r>
              <a:rPr lang="ru-RU" sz="36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богопочитания</a:t>
            </a: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через познание Призвавшего нас по Его собственной славе и совершенству -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4 ими она даровала нам многоценные и величайшие обещания, чтобы через них вы стали причастниками Божественного естества, убегая от растления похотью, которое в мире, - </a:t>
            </a:r>
            <a:endParaRPr lang="en-US" sz="6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22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729049"/>
            <a:ext cx="10437548" cy="513986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5 по тому самому и вы, приложив всякое старание, проявите в вере вашей добродетель, в добродетели - знание, 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6 в знании - обладание собой, в обладании собой - терпение, в терпении - богопочитание, 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7 в богопочитании - братолюбие, в братолюбии – любовь». 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2Пет.1:3-7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68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43247"/>
            <a:ext cx="10437548" cy="63114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Иоан.14:8-10		</a:t>
            </a:r>
            <a:r>
              <a:rPr lang="ru-RU" sz="2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СЕРДЦЕ НЕБЕСНОГО ОТЦА</a:t>
            </a:r>
            <a:endParaRPr lang="ru-RU" sz="2400" b="1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«Филипп говорит Ему: Господь! покажи нам Отца, и достаточно для нас.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9 Иисус говорит ему: столько времени Я с вами, Филипп, и ты не знаешь Меня? Видевший Меня видел Отца. Как же ты говоришь: покажи нам Отца?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10 Разве ты не веришь, что Я в Отце и Отец во Мне? Слова</a:t>
            </a:r>
            <a:r>
              <a:rPr lang="ru-RU" sz="36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́</a:t>
            </a: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которые Я говорю вам, говорю не Сам от Себя; Отец, живущий во Мне, Он совершает дела</a:t>
            </a:r>
            <a:r>
              <a:rPr lang="ru-RU" sz="36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́</a:t>
            </a: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11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736244"/>
            <a:ext cx="10437548" cy="31254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ВЕЧНЫЙ ЗАВЕТ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Иоан.17:10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5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«И всё Моё - Твоё, и Твоё – Моё…»</a:t>
            </a:r>
            <a:endParaRPr lang="ru-RU" sz="5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43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7226" y="930670"/>
            <a:ext cx="10437548" cy="30623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5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Иисус «оправдал Себя в Духе»  </a:t>
            </a:r>
            <a:r>
              <a:rPr lang="ru-RU" sz="48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эта истина влияет на наше возрастание в богопочитании?</a:t>
            </a:r>
            <a:endParaRPr lang="ru-RU" sz="4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729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449486"/>
            <a:ext cx="10437548" cy="5698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Ис.11:1-3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 И произойдёт Стебель от пня Иессея, и Плодоносная Ветвь от его корня; 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 и будет находиться на Нём Господний Дух, дух мудрости и понимания, дух совета и могущества, дух знания и </a:t>
            </a:r>
            <a:r>
              <a:rPr lang="ru-RU" sz="3600" b="1" u="heavy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благочестия</a:t>
            </a: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3 и в почитании Господа Он будет находить удовольствие…» </a:t>
            </a:r>
            <a:endParaRPr lang="ru-RU" sz="36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106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175328"/>
            <a:ext cx="10437548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5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Иисус «показал Себя Ангелам» </a:t>
            </a:r>
            <a:r>
              <a:rPr lang="ru-RU" sz="48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этот факт влияет на наше возрастание в </a:t>
            </a:r>
            <a:r>
              <a:rPr lang="ru-RU" sz="48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богопочитании</a:t>
            </a:r>
            <a:r>
              <a:rPr lang="ru-RU" sz="48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4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8255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768" y="144643"/>
            <a:ext cx="10437548" cy="527836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48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4800" b="1" u="sng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Также, когда вводит Первородного во вселенную, говорит: и пусть поклонятся Ему все Божьи Ангелы» </a:t>
            </a:r>
            <a:r>
              <a:rPr lang="ru-RU" sz="2800" b="1" u="sng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Евр.1:6</a:t>
            </a:r>
            <a:r>
              <a:rPr lang="ru-RU" sz="2800" b="1" u="sng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4800" b="1" u="sng" dirty="0">
              <a:solidFill>
                <a:schemeClr val="bg1"/>
              </a:solidFill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u="sng" dirty="0">
                <a:solidFill>
                  <a:srgbClr val="0563C1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«Который, </a:t>
            </a:r>
            <a:r>
              <a:rPr lang="ru-RU" sz="4800" b="1" u="sng" dirty="0" err="1">
                <a:solidFill>
                  <a:srgbClr val="0563C1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восшед</a:t>
            </a:r>
            <a:r>
              <a:rPr lang="ru-RU" sz="4800" b="1" u="sng" dirty="0">
                <a:solidFill>
                  <a:srgbClr val="FFFF00"/>
                </a:solidFill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на небо, пребывает по правую сторону от Бога и Которому покорились Ангелы и Власти и Силы» </a:t>
            </a:r>
            <a:r>
              <a:rPr lang="ru-RU" sz="24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1Пет.3:22</a:t>
            </a:r>
            <a:endParaRPr lang="en-US" sz="8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22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175327"/>
            <a:ext cx="10437548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5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Иисус «проповедан в народах»</a:t>
            </a:r>
            <a:r>
              <a:rPr lang="ru-RU" sz="4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этот факт влияет на наше возрастание в богопочитании?</a:t>
            </a:r>
            <a:endParaRPr lang="ru-RU" sz="44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76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496680"/>
            <a:ext cx="10437548" cy="560461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1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Мф.28:18-19</a:t>
            </a:r>
            <a:endParaRPr lang="ru-RU" sz="2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«Иисус сказал: дана</a:t>
            </a:r>
            <a:r>
              <a:rPr lang="ru-RU" sz="44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́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Мне вся власть на небе и на земле. </a:t>
            </a: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19 Поэтому, идя, сделайте все народы учениками…</a:t>
            </a:r>
            <a:r>
              <a:rPr lang="ru-RU" sz="80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20 И вот, Я с вами все дни до завершения века»</a:t>
            </a:r>
            <a:endParaRPr lang="ru-RU" sz="44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9125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283049"/>
            <a:ext cx="10437548" cy="40318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</a:t>
            </a:r>
            <a:r>
              <a:rPr lang="ru-RU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r>
              <a:rPr lang="ru-RU" sz="5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Иисус «принят верой в мире»  </a:t>
            </a:r>
            <a:r>
              <a:rPr lang="ru-RU" sz="48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этот факт влияет на наше возрастание в богопочитании?</a:t>
            </a:r>
            <a:endParaRPr lang="ru-RU" sz="4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724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221494"/>
            <a:ext cx="10437548" cy="41549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  <a:p>
            <a:pPr algn="ctr"/>
            <a:r>
              <a:rPr lang="ru-RU" sz="2400" b="1" i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2Кор.10:4 </a:t>
            </a:r>
            <a:r>
              <a:rPr lang="ru-RU" sz="48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«Оружия </a:t>
            </a:r>
            <a:r>
              <a:rPr lang="ru-RU" sz="4800" b="1" i="1" dirty="0" err="1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воинствования</a:t>
            </a:r>
            <a:r>
              <a:rPr lang="ru-RU" sz="4800" b="1" i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нашего не плотские, но сильные Богом на разрушение твердынь…»</a:t>
            </a:r>
            <a:endParaRPr lang="ru-RU" sz="4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8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101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435594"/>
            <a:ext cx="10437548" cy="28252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5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Иисус «был вознесён в славе»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4800" b="1" i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этот факт влияет на наше возрастание в богопочитании?</a:t>
            </a:r>
            <a:endParaRPr lang="ru-RU" sz="48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66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F367EB-14C2-47DF-96F8-EF7737C6AACB}"/>
              </a:ext>
            </a:extLst>
          </p:cNvPr>
          <p:cNvSpPr/>
          <p:nvPr/>
        </p:nvSpPr>
        <p:spPr>
          <a:xfrm>
            <a:off x="450761" y="1667171"/>
            <a:ext cx="11316237" cy="3296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25002" y="2083523"/>
            <a:ext cx="11320529" cy="24309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u="heavy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«Христианское богопочитание»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наша </a:t>
            </a:r>
            <a:endParaRPr lang="ru-RU" sz="40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 сосредото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́</a:t>
            </a: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ченность на Боге и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(2) деятельная богоугодная жизнь.</a:t>
            </a:r>
            <a:endParaRPr lang="ru-RU" sz="24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8235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757264"/>
            <a:ext cx="10639520" cy="50834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1Тим.4:7,8 </a:t>
            </a:r>
            <a:endParaRPr lang="ru-RU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5400" b="1" dirty="0">
                <a:solidFill>
                  <a:srgbClr val="FFFF00"/>
                </a:solidFill>
                <a:effectLst/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«…упражняй себя в богопочитании, потому что физическое упражнение приносит пользу на короткое время, а богопочитание на всё полезно, имея обещание жизни настоящей и будущей».</a:t>
            </a:r>
            <a:endParaRPr lang="en-US" sz="9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5052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062" y="6091707"/>
            <a:ext cx="3966639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 ЖИТЬ БЛАГОЧЕСТИВОЙ ЖИЗНЬЮ</a:t>
            </a:r>
            <a:endParaRPr lang="ru-RU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600" dirty="0">
              <a:solidFill>
                <a:schemeClr val="bg1"/>
              </a:solidFill>
              <a:latin typeface="Bahnschrift SemiLight SemiConde" panose="020B0502040204020203" pitchFamily="34" charset="0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283" y="1208158"/>
            <a:ext cx="10639520" cy="41816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ctr">
              <a:lnSpc>
                <a:spcPct val="115000"/>
              </a:lnSpc>
            </a:pPr>
            <a:r>
              <a:rPr lang="ru-RU" sz="36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для обсуждения в домашних группах:</a:t>
            </a:r>
          </a:p>
          <a:p>
            <a:pPr marL="457200" indent="-457200">
              <a:lnSpc>
                <a:spcPct val="115000"/>
              </a:lnSpc>
            </a:pPr>
            <a:r>
              <a:rPr lang="ru-RU" sz="32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32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ru-RU" sz="32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Открыл ли я для себя секрет того, как жить жизнью, угодной Богу?</a:t>
            </a:r>
            <a:endParaRPr lang="ru-RU" sz="32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32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истины Писания о личности Христа, Его жизни и служении укрепляют моё богопочитание?</a:t>
            </a:r>
            <a:endParaRPr lang="ru-RU" sz="3200" dirty="0">
              <a:solidFill>
                <a:srgbClr val="FFC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ru-RU" sz="3200" b="1" dirty="0">
                <a:solidFill>
                  <a:srgbClr val="FFC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мешает мне сегодня жить жизнью благочестия?</a:t>
            </a:r>
            <a:endParaRPr lang="en-US" sz="199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4838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3184</TotalTime>
  <Words>1102</Words>
  <Application>Microsoft Office PowerPoint</Application>
  <PresentationFormat>Широкоэкранный</PresentationFormat>
  <Paragraphs>130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Arial</vt:lpstr>
      <vt:lpstr>Arial Black</vt:lpstr>
      <vt:lpstr>Bahnschrift Light SemiCondensed</vt:lpstr>
      <vt:lpstr>Bahnschrift SemiLight SemiConde</vt:lpstr>
      <vt:lpstr>Calibri</vt:lpstr>
      <vt:lpstr>Calibri Light</vt:lpstr>
      <vt:lpstr>Constantia</vt:lpstr>
      <vt:lpstr>Monotype Corsiva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Valera Popov</dc:creator>
  <cp:lastModifiedBy>Славик</cp:lastModifiedBy>
  <cp:revision>30</cp:revision>
  <dcterms:created xsi:type="dcterms:W3CDTF">2018-05-12T14:07:56Z</dcterms:created>
  <dcterms:modified xsi:type="dcterms:W3CDTF">2021-05-16T06:59:55Z</dcterms:modified>
</cp:coreProperties>
</file>