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81" r:id="rId23"/>
    <p:sldId id="282" r:id="rId24"/>
    <p:sldId id="287" r:id="rId25"/>
    <p:sldId id="283" r:id="rId26"/>
    <p:sldId id="284" r:id="rId27"/>
    <p:sldId id="285" r:id="rId28"/>
    <p:sldId id="286" r:id="rId29"/>
    <p:sldId id="288" r:id="rId30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26769-A7B2-4402-A49A-FC92FC304695}" v="1481" dt="2021-10-23T19:02:07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ергей Гуцуляк" userId="c49c0ff5f4617ec6" providerId="LiveId" clId="{F0A26769-A7B2-4402-A49A-FC92FC304695}"/>
    <pc:docChg chg="undo custSel addSld delSld modSld sldOrd modMainMaster">
      <pc:chgData name="Сергей Гуцуляк" userId="c49c0ff5f4617ec6" providerId="LiveId" clId="{F0A26769-A7B2-4402-A49A-FC92FC304695}" dt="2021-10-23T20:56:44.613" v="3383"/>
      <pc:docMkLst>
        <pc:docMk/>
      </pc:docMkLst>
      <pc:sldChg chg="addSp delSp modSp new del mod setBg setClrOvrMap">
        <pc:chgData name="Сергей Гуцуляк" userId="c49c0ff5f4617ec6" providerId="LiveId" clId="{F0A26769-A7B2-4402-A49A-FC92FC304695}" dt="2021-10-23T13:47:34.936" v="27" actId="47"/>
        <pc:sldMkLst>
          <pc:docMk/>
          <pc:sldMk cId="324633245" sldId="256"/>
        </pc:sldMkLst>
        <pc:spChg chg="mod">
          <ac:chgData name="Сергей Гуцуляк" userId="c49c0ff5f4617ec6" providerId="LiveId" clId="{F0A26769-A7B2-4402-A49A-FC92FC304695}" dt="2021-10-23T13:44:42.187" v="18" actId="962"/>
          <ac:spMkLst>
            <pc:docMk/>
            <pc:sldMk cId="324633245" sldId="256"/>
            <ac:spMk id="2" creationId="{24351053-6E7F-4062-81B8-6C409F06DEE1}"/>
          </ac:spMkLst>
        </pc:spChg>
        <pc:spChg chg="mod">
          <ac:chgData name="Сергей Гуцуляк" userId="c49c0ff5f4617ec6" providerId="LiveId" clId="{F0A26769-A7B2-4402-A49A-FC92FC304695}" dt="2021-10-23T13:44:37.505" v="16" actId="26606"/>
          <ac:spMkLst>
            <pc:docMk/>
            <pc:sldMk cId="324633245" sldId="256"/>
            <ac:spMk id="3" creationId="{52BC013F-EE94-4CC8-83F2-2187B6BBF70A}"/>
          </ac:spMkLst>
        </pc:spChg>
        <pc:spChg chg="add">
          <ac:chgData name="Сергей Гуцуляк" userId="c49c0ff5f4617ec6" providerId="LiveId" clId="{F0A26769-A7B2-4402-A49A-FC92FC304695}" dt="2021-10-23T13:44:37.505" v="16" actId="26606"/>
          <ac:spMkLst>
            <pc:docMk/>
            <pc:sldMk cId="324633245" sldId="256"/>
            <ac:spMk id="6" creationId="{C1DD1A8A-57D5-4A81-AD04-532B043C5611}"/>
          </ac:spMkLst>
        </pc:spChg>
        <pc:spChg chg="add">
          <ac:chgData name="Сергей Гуцуляк" userId="c49c0ff5f4617ec6" providerId="LiveId" clId="{F0A26769-A7B2-4402-A49A-FC92FC304695}" dt="2021-10-23T13:44:37.505" v="16" actId="26606"/>
          <ac:spMkLst>
            <pc:docMk/>
            <pc:sldMk cId="324633245" sldId="256"/>
            <ac:spMk id="7" creationId="{007891EC-4501-44ED-A8C8-B11B6DB767AB}"/>
          </ac:spMkLst>
        </pc:spChg>
        <pc:spChg chg="add del">
          <ac:chgData name="Сергей Гуцуляк" userId="c49c0ff5f4617ec6" providerId="LiveId" clId="{F0A26769-A7B2-4402-A49A-FC92FC304695}" dt="2021-10-23T13:44:04.454" v="7" actId="26606"/>
          <ac:spMkLst>
            <pc:docMk/>
            <pc:sldMk cId="324633245" sldId="256"/>
            <ac:spMk id="9" creationId="{87CC2527-562A-4F69-B487-4371E5B243E7}"/>
          </ac:spMkLst>
        </pc:spChg>
        <pc:spChg chg="add del">
          <ac:chgData name="Сергей Гуцуляк" userId="c49c0ff5f4617ec6" providerId="LiveId" clId="{F0A26769-A7B2-4402-A49A-FC92FC304695}" dt="2021-10-23T13:44:13.220" v="9" actId="26606"/>
          <ac:spMkLst>
            <pc:docMk/>
            <pc:sldMk cId="324633245" sldId="256"/>
            <ac:spMk id="13" creationId="{71B2258F-86CA-4D4D-8270-BC05FCDEBFB3}"/>
          </ac:spMkLst>
        </pc:spChg>
        <pc:spChg chg="add del">
          <ac:chgData name="Сергей Гуцуляк" userId="c49c0ff5f4617ec6" providerId="LiveId" clId="{F0A26769-A7B2-4402-A49A-FC92FC304695}" dt="2021-10-23T13:44:23.683" v="11" actId="26606"/>
          <ac:spMkLst>
            <pc:docMk/>
            <pc:sldMk cId="324633245" sldId="256"/>
            <ac:spMk id="15" creationId="{C1DD1A8A-57D5-4A81-AD04-532B043C5611}"/>
          </ac:spMkLst>
        </pc:spChg>
        <pc:spChg chg="add del">
          <ac:chgData name="Сергей Гуцуляк" userId="c49c0ff5f4617ec6" providerId="LiveId" clId="{F0A26769-A7B2-4402-A49A-FC92FC304695}" dt="2021-10-23T13:44:23.683" v="11" actId="26606"/>
          <ac:spMkLst>
            <pc:docMk/>
            <pc:sldMk cId="324633245" sldId="256"/>
            <ac:spMk id="16" creationId="{007891EC-4501-44ED-A8C8-B11B6DB767AB}"/>
          </ac:spMkLst>
        </pc:spChg>
        <pc:spChg chg="add del">
          <ac:chgData name="Сергей Гуцуляк" userId="c49c0ff5f4617ec6" providerId="LiveId" clId="{F0A26769-A7B2-4402-A49A-FC92FC304695}" dt="2021-10-23T13:44:28.571" v="15" actId="26606"/>
          <ac:spMkLst>
            <pc:docMk/>
            <pc:sldMk cId="324633245" sldId="256"/>
            <ac:spMk id="18" creationId="{C3896A03-3945-419A-B66B-4EE266EDD152}"/>
          </ac:spMkLst>
        </pc:spChg>
        <pc:spChg chg="add del">
          <ac:chgData name="Сергей Гуцуляк" userId="c49c0ff5f4617ec6" providerId="LiveId" clId="{F0A26769-A7B2-4402-A49A-FC92FC304695}" dt="2021-10-23T13:44:28.571" v="15" actId="26606"/>
          <ac:spMkLst>
            <pc:docMk/>
            <pc:sldMk cId="324633245" sldId="256"/>
            <ac:spMk id="19" creationId="{B34F5AD2-EDBD-4BBD-A55C-EAFFD0C7097A}"/>
          </ac:spMkLst>
        </pc:spChg>
        <pc:picChg chg="add del mod ord">
          <ac:chgData name="Сергей Гуцуляк" userId="c49c0ff5f4617ec6" providerId="LiveId" clId="{F0A26769-A7B2-4402-A49A-FC92FC304695}" dt="2021-10-23T13:45:11.210" v="20" actId="478"/>
          <ac:picMkLst>
            <pc:docMk/>
            <pc:sldMk cId="324633245" sldId="256"/>
            <ac:picMk id="4" creationId="{CE67B0C9-C1CF-4CF2-A8A0-1A5FA84BC12A}"/>
          </ac:picMkLst>
        </pc:picChg>
        <pc:cxnChg chg="add del">
          <ac:chgData name="Сергей Гуцуляк" userId="c49c0ff5f4617ec6" providerId="LiveId" clId="{F0A26769-A7B2-4402-A49A-FC92FC304695}" dt="2021-10-23T13:44:04.454" v="7" actId="26606"/>
          <ac:cxnSpMkLst>
            <pc:docMk/>
            <pc:sldMk cId="324633245" sldId="256"/>
            <ac:cxnSpMk id="11" creationId="{BCDAEC91-5BCE-4B55-9CC0-43EF94CB734B}"/>
          </ac:cxnSpMkLst>
        </pc:cxnChg>
      </pc:sldChg>
      <pc:sldChg chg="addSp modSp add setBg">
        <pc:chgData name="Сергей Гуцуляк" userId="c49c0ff5f4617ec6" providerId="LiveId" clId="{F0A26769-A7B2-4402-A49A-FC92FC304695}" dt="2021-10-23T13:49:59.207" v="31"/>
        <pc:sldMkLst>
          <pc:docMk/>
          <pc:sldMk cId="4128120413" sldId="256"/>
        </pc:sldMkLst>
        <pc:picChg chg="add mod">
          <ac:chgData name="Сергей Гуцуляк" userId="c49c0ff5f4617ec6" providerId="LiveId" clId="{F0A26769-A7B2-4402-A49A-FC92FC304695}" dt="2021-10-23T13:49:59.207" v="31"/>
          <ac:picMkLst>
            <pc:docMk/>
            <pc:sldMk cId="4128120413" sldId="256"/>
            <ac:picMk id="5" creationId="{601714D8-4531-4EA4-A920-2EDBAC932475}"/>
          </ac:picMkLst>
        </pc:picChg>
      </pc:sldChg>
      <pc:sldChg chg="add del">
        <pc:chgData name="Сергей Гуцуляк" userId="c49c0ff5f4617ec6" providerId="LiveId" clId="{F0A26769-A7B2-4402-A49A-FC92FC304695}" dt="2021-10-23T13:47:44.750" v="30" actId="47"/>
        <pc:sldMkLst>
          <pc:docMk/>
          <pc:sldMk cId="946340695" sldId="257"/>
        </pc:sldMkLst>
      </pc:sldChg>
      <pc:sldChg chg="add del">
        <pc:chgData name="Сергей Гуцуляк" userId="c49c0ff5f4617ec6" providerId="LiveId" clId="{F0A26769-A7B2-4402-A49A-FC92FC304695}" dt="2021-10-23T13:43:37.677" v="4" actId="2696"/>
        <pc:sldMkLst>
          <pc:docMk/>
          <pc:sldMk cId="1645292434" sldId="257"/>
        </pc:sldMkLst>
      </pc:sldChg>
      <pc:sldChg chg="add del setBg">
        <pc:chgData name="Сергей Гуцуляк" userId="c49c0ff5f4617ec6" providerId="LiveId" clId="{F0A26769-A7B2-4402-A49A-FC92FC304695}" dt="2021-10-23T13:47:33.095" v="25" actId="47"/>
        <pc:sldMkLst>
          <pc:docMk/>
          <pc:sldMk cId="2176145800" sldId="258"/>
        </pc:sldMkLst>
      </pc:sldChg>
      <pc:sldChg chg="add del">
        <pc:chgData name="Сергей Гуцуляк" userId="c49c0ff5f4617ec6" providerId="LiveId" clId="{F0A26769-A7B2-4402-A49A-FC92FC304695}" dt="2021-10-23T13:43:34.337" v="3" actId="2696"/>
        <pc:sldMkLst>
          <pc:docMk/>
          <pc:sldMk cId="2712856604" sldId="258"/>
        </pc:sldMkLst>
      </pc:sldChg>
      <pc:sldChg chg="addSp delSp modSp add mod setBg setClrOvrMap">
        <pc:chgData name="Сергей Гуцуляк" userId="c49c0ff5f4617ec6" providerId="LiveId" clId="{F0A26769-A7B2-4402-A49A-FC92FC304695}" dt="2021-10-23T14:26:26.281" v="341"/>
        <pc:sldMkLst>
          <pc:docMk/>
          <pc:sldMk cId="3206215970" sldId="258"/>
        </pc:sldMkLst>
        <pc:spChg chg="del">
          <ac:chgData name="Сергей Гуцуляк" userId="c49c0ff5f4617ec6" providerId="LiveId" clId="{F0A26769-A7B2-4402-A49A-FC92FC304695}" dt="2021-10-23T13:51:22.752" v="32"/>
          <ac:spMkLst>
            <pc:docMk/>
            <pc:sldMk cId="3206215970" sldId="258"/>
            <ac:spMk id="2" creationId="{24351053-6E7F-4062-81B8-6C409F06DEE1}"/>
          </ac:spMkLst>
        </pc:spChg>
        <pc:spChg chg="del mod">
          <ac:chgData name="Сергей Гуцуляк" userId="c49c0ff5f4617ec6" providerId="LiveId" clId="{F0A26769-A7B2-4402-A49A-FC92FC304695}" dt="2021-10-23T13:51:29.014" v="34" actId="478"/>
          <ac:spMkLst>
            <pc:docMk/>
            <pc:sldMk cId="3206215970" sldId="258"/>
            <ac:spMk id="3" creationId="{52BC013F-EE94-4CC8-83F2-2187B6BBF70A}"/>
          </ac:spMkLst>
        </pc:spChg>
        <pc:spChg chg="add del">
          <ac:chgData name="Сергей Гуцуляк" userId="c49c0ff5f4617ec6" providerId="LiveId" clId="{F0A26769-A7B2-4402-A49A-FC92FC304695}" dt="2021-10-23T13:56:24.063" v="110" actId="26606"/>
          <ac:spMkLst>
            <pc:docMk/>
            <pc:sldMk cId="3206215970" sldId="258"/>
            <ac:spMk id="6" creationId="{C1DD1A8A-57D5-4A81-AD04-532B043C5611}"/>
          </ac:spMkLst>
        </pc:spChg>
        <pc:spChg chg="add del">
          <ac:chgData name="Сергей Гуцуляк" userId="c49c0ff5f4617ec6" providerId="LiveId" clId="{F0A26769-A7B2-4402-A49A-FC92FC304695}" dt="2021-10-23T13:56:24.063" v="110" actId="26606"/>
          <ac:spMkLst>
            <pc:docMk/>
            <pc:sldMk cId="3206215970" sldId="258"/>
            <ac:spMk id="7" creationId="{007891EC-4501-44ED-A8C8-B11B6DB767AB}"/>
          </ac:spMkLst>
        </pc:spChg>
        <pc:spChg chg="add mod">
          <ac:chgData name="Сергей Гуцуляк" userId="c49c0ff5f4617ec6" providerId="LiveId" clId="{F0A26769-A7B2-4402-A49A-FC92FC304695}" dt="2021-10-23T13:56:24.063" v="110" actId="26606"/>
          <ac:spMkLst>
            <pc:docMk/>
            <pc:sldMk cId="3206215970" sldId="258"/>
            <ac:spMk id="8" creationId="{D77CFF73-B9F6-49AF-A7CA-D3E4D86943BC}"/>
          </ac:spMkLst>
        </pc:spChg>
        <pc:spChg chg="add del">
          <ac:chgData name="Сергей Гуцуляк" userId="c49c0ff5f4617ec6" providerId="LiveId" clId="{F0A26769-A7B2-4402-A49A-FC92FC304695}" dt="2021-10-23T13:56:24.042" v="109" actId="26606"/>
          <ac:spMkLst>
            <pc:docMk/>
            <pc:sldMk cId="3206215970" sldId="258"/>
            <ac:spMk id="10" creationId="{17CDB40A-75BB-4498-A20B-59C3984A3A94}"/>
          </ac:spMkLst>
        </pc:spChg>
        <pc:spChg chg="add">
          <ac:chgData name="Сергей Гуцуляк" userId="c49c0ff5f4617ec6" providerId="LiveId" clId="{F0A26769-A7B2-4402-A49A-FC92FC304695}" dt="2021-10-23T13:56:24.063" v="110" actId="26606"/>
          <ac:spMkLst>
            <pc:docMk/>
            <pc:sldMk cId="3206215970" sldId="258"/>
            <ac:spMk id="12" creationId="{8A95209C-5275-4E15-8EA7-7F42980ABF2D}"/>
          </ac:spMkLst>
        </pc:spChg>
        <pc:spChg chg="add del">
          <ac:chgData name="Сергей Гуцуляк" userId="c49c0ff5f4617ec6" providerId="LiveId" clId="{F0A26769-A7B2-4402-A49A-FC92FC304695}" dt="2021-10-23T13:56:15.749" v="105" actId="26606"/>
          <ac:spMkLst>
            <pc:docMk/>
            <pc:sldMk cId="3206215970" sldId="258"/>
            <ac:spMk id="13" creationId="{8A95209C-5275-4E15-8EA7-7F42980ABF2D}"/>
          </ac:spMkLst>
        </pc:spChg>
        <pc:spChg chg="add">
          <ac:chgData name="Сергей Гуцуляк" userId="c49c0ff5f4617ec6" providerId="LiveId" clId="{F0A26769-A7B2-4402-A49A-FC92FC304695}" dt="2021-10-23T13:56:24.063" v="110" actId="26606"/>
          <ac:spMkLst>
            <pc:docMk/>
            <pc:sldMk cId="3206215970" sldId="258"/>
            <ac:spMk id="14" creationId="{4F2ED431-E304-4FF0-9F4E-032783C9D612}"/>
          </ac:spMkLst>
        </pc:spChg>
        <pc:spChg chg="add del">
          <ac:chgData name="Сергей Гуцуляк" userId="c49c0ff5f4617ec6" providerId="LiveId" clId="{F0A26769-A7B2-4402-A49A-FC92FC304695}" dt="2021-10-23T13:56:15.749" v="105" actId="26606"/>
          <ac:spMkLst>
            <pc:docMk/>
            <pc:sldMk cId="3206215970" sldId="258"/>
            <ac:spMk id="15" creationId="{4F2ED431-E304-4FF0-9F4E-032783C9D612}"/>
          </ac:spMkLst>
        </pc:spChg>
        <pc:spChg chg="add">
          <ac:chgData name="Сергей Гуцуляк" userId="c49c0ff5f4617ec6" providerId="LiveId" clId="{F0A26769-A7B2-4402-A49A-FC92FC304695}" dt="2021-10-23T13:56:24.063" v="110" actId="26606"/>
          <ac:spMkLst>
            <pc:docMk/>
            <pc:sldMk cId="3206215970" sldId="258"/>
            <ac:spMk id="16" creationId="{4E87FCFB-2CCE-460D-B3DD-557C8BD1B94A}"/>
          </ac:spMkLst>
        </pc:spChg>
        <pc:spChg chg="add del">
          <ac:chgData name="Сергей Гуцуляк" userId="c49c0ff5f4617ec6" providerId="LiveId" clId="{F0A26769-A7B2-4402-A49A-FC92FC304695}" dt="2021-10-23T13:56:15.749" v="105" actId="26606"/>
          <ac:spMkLst>
            <pc:docMk/>
            <pc:sldMk cId="3206215970" sldId="258"/>
            <ac:spMk id="17" creationId="{4E87FCFB-2CCE-460D-B3DD-557C8BD1B94A}"/>
          </ac:spMkLst>
        </pc:spChg>
        <pc:picChg chg="mod">
          <ac:chgData name="Сергей Гуцуляк" userId="c49c0ff5f4617ec6" providerId="LiveId" clId="{F0A26769-A7B2-4402-A49A-FC92FC304695}" dt="2021-10-23T13:56:24.063" v="110" actId="26606"/>
          <ac:picMkLst>
            <pc:docMk/>
            <pc:sldMk cId="3206215970" sldId="258"/>
            <ac:picMk id="4" creationId="{CE67B0C9-C1CF-4CF2-A8A0-1A5FA84BC12A}"/>
          </ac:picMkLst>
        </pc:picChg>
      </pc:sldChg>
      <pc:sldChg chg="add del setBg">
        <pc:chgData name="Сергей Гуцуляк" userId="c49c0ff5f4617ec6" providerId="LiveId" clId="{F0A26769-A7B2-4402-A49A-FC92FC304695}" dt="2021-10-23T13:47:30.613" v="24" actId="47"/>
        <pc:sldMkLst>
          <pc:docMk/>
          <pc:sldMk cId="3060568306" sldId="259"/>
        </pc:sldMkLst>
      </pc:sldChg>
      <pc:sldChg chg="addSp delSp modSp add mod setBg modClrScheme addAnim delAnim modAnim setClrOvrMap delDesignElem chgLayout">
        <pc:chgData name="Сергей Гуцуляк" userId="c49c0ff5f4617ec6" providerId="LiveId" clId="{F0A26769-A7B2-4402-A49A-FC92FC304695}" dt="2021-10-23T14:45:44.011" v="713"/>
        <pc:sldMkLst>
          <pc:docMk/>
          <pc:sldMk cId="3208666857" sldId="259"/>
        </pc:sldMkLst>
        <pc:spChg chg="add del mod ord">
          <ac:chgData name="Сергей Гуцуляк" userId="c49c0ff5f4617ec6" providerId="LiveId" clId="{F0A26769-A7B2-4402-A49A-FC92FC304695}" dt="2021-10-23T14:07:33.959" v="136" actId="700"/>
          <ac:spMkLst>
            <pc:docMk/>
            <pc:sldMk cId="3208666857" sldId="259"/>
            <ac:spMk id="2" creationId="{2C85DB84-B652-4692-A16F-64D8FF6134FE}"/>
          </ac:spMkLst>
        </pc:spChg>
        <pc:spChg chg="add del mod ord">
          <ac:chgData name="Сергей Гуцуляк" userId="c49c0ff5f4617ec6" providerId="LiveId" clId="{F0A26769-A7B2-4402-A49A-FC92FC304695}" dt="2021-10-23T14:07:33.959" v="136" actId="700"/>
          <ac:spMkLst>
            <pc:docMk/>
            <pc:sldMk cId="3208666857" sldId="259"/>
            <ac:spMk id="3" creationId="{9E5E33FB-DFC4-4C61-81DE-C97B421A399A}"/>
          </ac:spMkLst>
        </pc:spChg>
        <pc:spChg chg="add del mod ord">
          <ac:chgData name="Сергей Гуцуляк" userId="c49c0ff5f4617ec6" providerId="LiveId" clId="{F0A26769-A7B2-4402-A49A-FC92FC304695}" dt="2021-10-23T14:08:14.985" v="138" actId="700"/>
          <ac:spMkLst>
            <pc:docMk/>
            <pc:sldMk cId="3208666857" sldId="259"/>
            <ac:spMk id="5" creationId="{012FDA54-E7B2-4EEE-A0F3-CD40E045CBAC}"/>
          </ac:spMkLst>
        </pc:spChg>
        <pc:spChg chg="add mod ord">
          <ac:chgData name="Сергей Гуцуляк" userId="c49c0ff5f4617ec6" providerId="LiveId" clId="{F0A26769-A7B2-4402-A49A-FC92FC304695}" dt="2021-10-23T14:10:47.688" v="171" actId="1076"/>
          <ac:spMkLst>
            <pc:docMk/>
            <pc:sldMk cId="3208666857" sldId="259"/>
            <ac:spMk id="6" creationId="{28D30823-C373-4F98-A566-EE3AABE5D4BB}"/>
          </ac:spMkLst>
        </pc:spChg>
        <pc:spChg chg="add mod ord">
          <ac:chgData name="Сергей Гуцуляк" userId="c49c0ff5f4617ec6" providerId="LiveId" clId="{F0A26769-A7B2-4402-A49A-FC92FC304695}" dt="2021-10-23T14:12:32.707" v="213" actId="1076"/>
          <ac:spMkLst>
            <pc:docMk/>
            <pc:sldMk cId="3208666857" sldId="259"/>
            <ac:spMk id="7" creationId="{47CCF782-D4BC-43AA-B722-17A95CB4C5CF}"/>
          </ac:spMkLst>
        </pc:spChg>
        <pc:spChg chg="del mod ord">
          <ac:chgData name="Сергей Гуцуляк" userId="c49c0ff5f4617ec6" providerId="LiveId" clId="{F0A26769-A7B2-4402-A49A-FC92FC304695}" dt="2021-10-23T14:07:11.074" v="134" actId="700"/>
          <ac:spMkLst>
            <pc:docMk/>
            <pc:sldMk cId="3208666857" sldId="259"/>
            <ac:spMk id="8" creationId="{D77CFF73-B9F6-49AF-A7CA-D3E4D86943BC}"/>
          </ac:spMkLst>
        </pc:spChg>
        <pc:spChg chg="del">
          <ac:chgData name="Сергей Гуцуляк" userId="c49c0ff5f4617ec6" providerId="LiveId" clId="{F0A26769-A7B2-4402-A49A-FC92FC304695}" dt="2021-10-23T14:05:18.956" v="112" actId="26606"/>
          <ac:spMkLst>
            <pc:docMk/>
            <pc:sldMk cId="3208666857" sldId="259"/>
            <ac:spMk id="12" creationId="{8A95209C-5275-4E15-8EA7-7F42980ABF2D}"/>
          </ac:spMkLst>
        </pc:spChg>
        <pc:spChg chg="del">
          <ac:chgData name="Сергей Гуцуляк" userId="c49c0ff5f4617ec6" providerId="LiveId" clId="{F0A26769-A7B2-4402-A49A-FC92FC304695}" dt="2021-10-23T14:05:18.956" v="112" actId="26606"/>
          <ac:spMkLst>
            <pc:docMk/>
            <pc:sldMk cId="3208666857" sldId="259"/>
            <ac:spMk id="14" creationId="{4F2ED431-E304-4FF0-9F4E-032783C9D612}"/>
          </ac:spMkLst>
        </pc:spChg>
        <pc:spChg chg="del">
          <ac:chgData name="Сергей Гуцуляк" userId="c49c0ff5f4617ec6" providerId="LiveId" clId="{F0A26769-A7B2-4402-A49A-FC92FC304695}" dt="2021-10-23T14:05:18.956" v="112" actId="26606"/>
          <ac:spMkLst>
            <pc:docMk/>
            <pc:sldMk cId="3208666857" sldId="259"/>
            <ac:spMk id="16" creationId="{4E87FCFB-2CCE-460D-B3DD-557C8BD1B94A}"/>
          </ac:spMkLst>
        </pc:spChg>
        <pc:spChg chg="add del">
          <ac:chgData name="Сергей Гуцуляк" userId="c49c0ff5f4617ec6" providerId="LiveId" clId="{F0A26769-A7B2-4402-A49A-FC92FC304695}" dt="2021-10-23T14:06:30.810" v="130" actId="26606"/>
          <ac:spMkLst>
            <pc:docMk/>
            <pc:sldMk cId="3208666857" sldId="259"/>
            <ac:spMk id="21" creationId="{87CC2527-562A-4F69-B487-4371E5B243E7}"/>
          </ac:spMkLst>
        </pc:spChg>
        <pc:spChg chg="add del">
          <ac:chgData name="Сергей Гуцуляк" userId="c49c0ff5f4617ec6" providerId="LiveId" clId="{F0A26769-A7B2-4402-A49A-FC92FC304695}" dt="2021-10-23T14:07:11.074" v="134" actId="700"/>
          <ac:spMkLst>
            <pc:docMk/>
            <pc:sldMk cId="3208666857" sldId="259"/>
            <ac:spMk id="28" creationId="{C1DD1A8A-57D5-4A81-AD04-532B043C5611}"/>
          </ac:spMkLst>
        </pc:spChg>
        <pc:spChg chg="add del">
          <ac:chgData name="Сергей Гуцуляк" userId="c49c0ff5f4617ec6" providerId="LiveId" clId="{F0A26769-A7B2-4402-A49A-FC92FC304695}" dt="2021-10-23T14:07:11.074" v="134" actId="700"/>
          <ac:spMkLst>
            <pc:docMk/>
            <pc:sldMk cId="3208666857" sldId="259"/>
            <ac:spMk id="30" creationId="{007891EC-4501-44ED-A8C8-B11B6DB767AB}"/>
          </ac:spMkLst>
        </pc:spChg>
        <pc:picChg chg="mod">
          <ac:chgData name="Сергей Гуцуляк" userId="c49c0ff5f4617ec6" providerId="LiveId" clId="{F0A26769-A7B2-4402-A49A-FC92FC304695}" dt="2021-10-23T14:10:57.695" v="172" actId="1076"/>
          <ac:picMkLst>
            <pc:docMk/>
            <pc:sldMk cId="3208666857" sldId="259"/>
            <ac:picMk id="4" creationId="{CE67B0C9-C1CF-4CF2-A8A0-1A5FA84BC12A}"/>
          </ac:picMkLst>
        </pc:picChg>
        <pc:cxnChg chg="add del">
          <ac:chgData name="Сергей Гуцуляк" userId="c49c0ff5f4617ec6" providerId="LiveId" clId="{F0A26769-A7B2-4402-A49A-FC92FC304695}" dt="2021-10-23T14:06:30.810" v="130" actId="26606"/>
          <ac:cxnSpMkLst>
            <pc:docMk/>
            <pc:sldMk cId="3208666857" sldId="259"/>
            <ac:cxnSpMk id="23" creationId="{BCDAEC91-5BCE-4B55-9CC0-43EF94CB734B}"/>
          </ac:cxnSpMkLst>
        </pc:cxnChg>
      </pc:sldChg>
      <pc:sldChg chg="new del">
        <pc:chgData name="Сергей Гуцуляк" userId="c49c0ff5f4617ec6" providerId="LiveId" clId="{F0A26769-A7B2-4402-A49A-FC92FC304695}" dt="2021-10-23T13:55:11.815" v="103" actId="2696"/>
        <pc:sldMkLst>
          <pc:docMk/>
          <pc:sldMk cId="3633016785" sldId="259"/>
        </pc:sldMkLst>
      </pc:sldChg>
      <pc:sldChg chg="add del setBg">
        <pc:chgData name="Сергей Гуцуляк" userId="c49c0ff5f4617ec6" providerId="LiveId" clId="{F0A26769-A7B2-4402-A49A-FC92FC304695}" dt="2021-10-23T13:47:33.277" v="26" actId="47"/>
        <pc:sldMkLst>
          <pc:docMk/>
          <pc:sldMk cId="1761360895" sldId="260"/>
        </pc:sldMkLst>
      </pc:sldChg>
      <pc:sldChg chg="new del">
        <pc:chgData name="Сергей Гуцуляк" userId="c49c0ff5f4617ec6" providerId="LiveId" clId="{F0A26769-A7B2-4402-A49A-FC92FC304695}" dt="2021-10-23T14:07:18.479" v="135" actId="47"/>
        <pc:sldMkLst>
          <pc:docMk/>
          <pc:sldMk cId="2285908029" sldId="260"/>
        </pc:sldMkLst>
      </pc:sldChg>
      <pc:sldChg chg="addSp delSp modSp add del mod setBg">
        <pc:chgData name="Сергей Гуцуляк" userId="c49c0ff5f4617ec6" providerId="LiveId" clId="{F0A26769-A7B2-4402-A49A-FC92FC304695}" dt="2021-10-23T14:26:55.672" v="345" actId="2696"/>
        <pc:sldMkLst>
          <pc:docMk/>
          <pc:sldMk cId="2683389475" sldId="260"/>
        </pc:sldMkLst>
        <pc:spChg chg="add del mod">
          <ac:chgData name="Сергей Гуцуляк" userId="c49c0ff5f4617ec6" providerId="LiveId" clId="{F0A26769-A7B2-4402-A49A-FC92FC304695}" dt="2021-10-23T14:14:21.335" v="237" actId="478"/>
          <ac:spMkLst>
            <pc:docMk/>
            <pc:sldMk cId="2683389475" sldId="260"/>
            <ac:spMk id="3" creationId="{99D59DCD-A353-4D63-8DAC-7F70A586EC8E}"/>
          </ac:spMkLst>
        </pc:spChg>
        <pc:spChg chg="add del">
          <ac:chgData name="Сергей Гуцуляк" userId="c49c0ff5f4617ec6" providerId="LiveId" clId="{F0A26769-A7B2-4402-A49A-FC92FC304695}" dt="2021-10-23T14:14:33.973" v="239" actId="478"/>
          <ac:spMkLst>
            <pc:docMk/>
            <pc:sldMk cId="2683389475" sldId="260"/>
            <ac:spMk id="6" creationId="{28D30823-C373-4F98-A566-EE3AABE5D4BB}"/>
          </ac:spMkLst>
        </pc:spChg>
        <pc:spChg chg="del">
          <ac:chgData name="Сергей Гуцуляк" userId="c49c0ff5f4617ec6" providerId="LiveId" clId="{F0A26769-A7B2-4402-A49A-FC92FC304695}" dt="2021-10-23T14:14:26.503" v="238" actId="478"/>
          <ac:spMkLst>
            <pc:docMk/>
            <pc:sldMk cId="2683389475" sldId="260"/>
            <ac:spMk id="7" creationId="{47CCF782-D4BC-43AA-B722-17A95CB4C5CF}"/>
          </ac:spMkLst>
        </pc:spChg>
        <pc:spChg chg="add del mod">
          <ac:chgData name="Сергей Гуцуляк" userId="c49c0ff5f4617ec6" providerId="LiveId" clId="{F0A26769-A7B2-4402-A49A-FC92FC304695}" dt="2021-10-23T14:14:40.505" v="240" actId="478"/>
          <ac:spMkLst>
            <pc:docMk/>
            <pc:sldMk cId="2683389475" sldId="260"/>
            <ac:spMk id="8" creationId="{1B7EDEA5-BC8D-48A3-84BB-103D964D4DB4}"/>
          </ac:spMkLst>
        </pc:spChg>
        <pc:spChg chg="add mod">
          <ac:chgData name="Сергей Гуцуляк" userId="c49c0ff5f4617ec6" providerId="LiveId" clId="{F0A26769-A7B2-4402-A49A-FC92FC304695}" dt="2021-10-23T14:14:33.973" v="239" actId="478"/>
          <ac:spMkLst>
            <pc:docMk/>
            <pc:sldMk cId="2683389475" sldId="260"/>
            <ac:spMk id="10" creationId="{F424DE31-E761-46F2-B795-87A8F99C82B3}"/>
          </ac:spMkLst>
        </pc:spChg>
        <pc:picChg chg="mod">
          <ac:chgData name="Сергей Гуцуляк" userId="c49c0ff5f4617ec6" providerId="LiveId" clId="{F0A26769-A7B2-4402-A49A-FC92FC304695}" dt="2021-10-23T14:25:02.387" v="337" actId="207"/>
          <ac:picMkLst>
            <pc:docMk/>
            <pc:sldMk cId="2683389475" sldId="260"/>
            <ac:picMk id="4" creationId="{CE67B0C9-C1CF-4CF2-A8A0-1A5FA84BC12A}"/>
          </ac:picMkLst>
        </pc:picChg>
      </pc:sldChg>
      <pc:sldChg chg="addSp delSp modSp new del mod setBg">
        <pc:chgData name="Сергей Гуцуляк" userId="c49c0ff5f4617ec6" providerId="LiveId" clId="{F0A26769-A7B2-4402-A49A-FC92FC304695}" dt="2021-10-23T14:13:24.946" v="222" actId="2696"/>
        <pc:sldMkLst>
          <pc:docMk/>
          <pc:sldMk cId="4250837356" sldId="260"/>
        </pc:sldMkLst>
        <pc:spChg chg="mod">
          <ac:chgData name="Сергей Гуцуляк" userId="c49c0ff5f4617ec6" providerId="LiveId" clId="{F0A26769-A7B2-4402-A49A-FC92FC304695}" dt="2021-10-23T14:13:08.261" v="221" actId="20577"/>
          <ac:spMkLst>
            <pc:docMk/>
            <pc:sldMk cId="4250837356" sldId="260"/>
            <ac:spMk id="2" creationId="{AD2A7AEE-F6C3-4231-88AA-A6C6B01BC27A}"/>
          </ac:spMkLst>
        </pc:spChg>
        <pc:spChg chg="del">
          <ac:chgData name="Сергей Гуцуляк" userId="c49c0ff5f4617ec6" providerId="LiveId" clId="{F0A26769-A7B2-4402-A49A-FC92FC304695}" dt="2021-10-23T14:12:58.302" v="215" actId="26606"/>
          <ac:spMkLst>
            <pc:docMk/>
            <pc:sldMk cId="4250837356" sldId="260"/>
            <ac:spMk id="3" creationId="{DBEC0C3B-639F-4871-854D-85D5F6D0024A}"/>
          </ac:spMkLst>
        </pc:spChg>
        <pc:spChg chg="add">
          <ac:chgData name="Сергей Гуцуляк" userId="c49c0ff5f4617ec6" providerId="LiveId" clId="{F0A26769-A7B2-4402-A49A-FC92FC304695}" dt="2021-10-23T14:12:58.302" v="215" actId="26606"/>
          <ac:spMkLst>
            <pc:docMk/>
            <pc:sldMk cId="4250837356" sldId="260"/>
            <ac:spMk id="8" creationId="{4E94261F-1ED3-4E90-88E6-13479144005B}"/>
          </ac:spMkLst>
        </pc:spChg>
        <pc:cxnChg chg="add">
          <ac:chgData name="Сергей Гуцуляк" userId="c49c0ff5f4617ec6" providerId="LiveId" clId="{F0A26769-A7B2-4402-A49A-FC92FC304695}" dt="2021-10-23T14:12:58.302" v="215" actId="26606"/>
          <ac:cxnSpMkLst>
            <pc:docMk/>
            <pc:sldMk cId="4250837356" sldId="260"/>
            <ac:cxnSpMk id="10" creationId="{56020367-4FD5-4596-8E10-C5F095CD8DBF}"/>
          </ac:cxnSpMkLst>
        </pc:cxnChg>
      </pc:sldChg>
      <pc:sldChg chg="addSp delSp modSp add mod">
        <pc:chgData name="Сергей Гуцуляк" userId="c49c0ff5f4617ec6" providerId="LiveId" clId="{F0A26769-A7B2-4402-A49A-FC92FC304695}" dt="2021-10-23T14:32:09.139" v="470" actId="255"/>
        <pc:sldMkLst>
          <pc:docMk/>
          <pc:sldMk cId="3963041388" sldId="261"/>
        </pc:sldMkLst>
        <pc:spChg chg="add mod">
          <ac:chgData name="Сергей Гуцуляк" userId="c49c0ff5f4617ec6" providerId="LiveId" clId="{F0A26769-A7B2-4402-A49A-FC92FC304695}" dt="2021-10-23T14:32:09.139" v="470" actId="255"/>
          <ac:spMkLst>
            <pc:docMk/>
            <pc:sldMk cId="3963041388" sldId="261"/>
            <ac:spMk id="5" creationId="{BC6086AA-C6C0-41DC-ACCE-92557BA035CC}"/>
          </ac:spMkLst>
        </pc:spChg>
        <pc:spChg chg="del">
          <ac:chgData name="Сергей Гуцуляк" userId="c49c0ff5f4617ec6" providerId="LiveId" clId="{F0A26769-A7B2-4402-A49A-FC92FC304695}" dt="2021-10-23T14:27:31.066" v="346"/>
          <ac:spMkLst>
            <pc:docMk/>
            <pc:sldMk cId="3963041388" sldId="261"/>
            <ac:spMk id="10" creationId="{F424DE31-E761-46F2-B795-87A8F99C82B3}"/>
          </ac:spMkLst>
        </pc:spChg>
        <pc:picChg chg="del mod">
          <ac:chgData name="Сергей Гуцуляк" userId="c49c0ff5f4617ec6" providerId="LiveId" clId="{F0A26769-A7B2-4402-A49A-FC92FC304695}" dt="2021-10-23T14:26:48.366" v="344" actId="478"/>
          <ac:picMkLst>
            <pc:docMk/>
            <pc:sldMk cId="3963041388" sldId="261"/>
            <ac:picMk id="4" creationId="{CE67B0C9-C1CF-4CF2-A8A0-1A5FA84BC12A}"/>
          </ac:picMkLst>
        </pc:picChg>
      </pc:sldChg>
      <pc:sldChg chg="modSp add mod ord">
        <pc:chgData name="Сергей Гуцуляк" userId="c49c0ff5f4617ec6" providerId="LiveId" clId="{F0A26769-A7B2-4402-A49A-FC92FC304695}" dt="2021-10-23T14:30:44.469" v="416"/>
        <pc:sldMkLst>
          <pc:docMk/>
          <pc:sldMk cId="2723378339" sldId="262"/>
        </pc:sldMkLst>
        <pc:spChg chg="mod">
          <ac:chgData name="Сергей Гуцуляк" userId="c49c0ff5f4617ec6" providerId="LiveId" clId="{F0A26769-A7B2-4402-A49A-FC92FC304695}" dt="2021-10-23T14:30:27.257" v="414" actId="20577"/>
          <ac:spMkLst>
            <pc:docMk/>
            <pc:sldMk cId="2723378339" sldId="262"/>
            <ac:spMk id="5" creationId="{BC6086AA-C6C0-41DC-ACCE-92557BA035CC}"/>
          </ac:spMkLst>
        </pc:spChg>
      </pc:sldChg>
      <pc:sldChg chg="add del">
        <pc:chgData name="Сергей Гуцуляк" userId="c49c0ff5f4617ec6" providerId="LiveId" clId="{F0A26769-A7B2-4402-A49A-FC92FC304695}" dt="2021-10-23T14:33:23.725" v="475" actId="47"/>
        <pc:sldMkLst>
          <pc:docMk/>
          <pc:sldMk cId="253548149" sldId="263"/>
        </pc:sldMkLst>
      </pc:sldChg>
      <pc:sldChg chg="modSp add mod ord">
        <pc:chgData name="Сергей Гуцуляк" userId="c49c0ff5f4617ec6" providerId="LiveId" clId="{F0A26769-A7B2-4402-A49A-FC92FC304695}" dt="2021-10-23T14:34:18.004" v="486" actId="207"/>
        <pc:sldMkLst>
          <pc:docMk/>
          <pc:sldMk cId="1648879078" sldId="264"/>
        </pc:sldMkLst>
        <pc:spChg chg="mod">
          <ac:chgData name="Сергей Гуцуляк" userId="c49c0ff5f4617ec6" providerId="LiveId" clId="{F0A26769-A7B2-4402-A49A-FC92FC304695}" dt="2021-10-23T14:34:18.004" v="486" actId="207"/>
          <ac:spMkLst>
            <pc:docMk/>
            <pc:sldMk cId="1648879078" sldId="264"/>
            <ac:spMk id="5" creationId="{BC6086AA-C6C0-41DC-ACCE-92557BA035CC}"/>
          </ac:spMkLst>
        </pc:spChg>
      </pc:sldChg>
      <pc:sldChg chg="modSp add mod ord">
        <pc:chgData name="Сергей Гуцуляк" userId="c49c0ff5f4617ec6" providerId="LiveId" clId="{F0A26769-A7B2-4402-A49A-FC92FC304695}" dt="2021-10-23T14:35:27.540" v="491" actId="20577"/>
        <pc:sldMkLst>
          <pc:docMk/>
          <pc:sldMk cId="2448365592" sldId="265"/>
        </pc:sldMkLst>
        <pc:spChg chg="mod">
          <ac:chgData name="Сергей Гуцуляк" userId="c49c0ff5f4617ec6" providerId="LiveId" clId="{F0A26769-A7B2-4402-A49A-FC92FC304695}" dt="2021-10-23T14:35:27.540" v="491" actId="20577"/>
          <ac:spMkLst>
            <pc:docMk/>
            <pc:sldMk cId="2448365592" sldId="265"/>
            <ac:spMk id="5" creationId="{BC6086AA-C6C0-41DC-ACCE-92557BA035CC}"/>
          </ac:spMkLst>
        </pc:spChg>
      </pc:sldChg>
      <pc:sldChg chg="modSp add mod">
        <pc:chgData name="Сергей Гуцуляк" userId="c49c0ff5f4617ec6" providerId="LiveId" clId="{F0A26769-A7B2-4402-A49A-FC92FC304695}" dt="2021-10-23T14:37:17.284" v="603" actId="20577"/>
        <pc:sldMkLst>
          <pc:docMk/>
          <pc:sldMk cId="2183735791" sldId="266"/>
        </pc:sldMkLst>
        <pc:spChg chg="mod">
          <ac:chgData name="Сергей Гуцуляк" userId="c49c0ff5f4617ec6" providerId="LiveId" clId="{F0A26769-A7B2-4402-A49A-FC92FC304695}" dt="2021-10-23T14:37:17.284" v="603" actId="20577"/>
          <ac:spMkLst>
            <pc:docMk/>
            <pc:sldMk cId="2183735791" sldId="266"/>
            <ac:spMk id="5" creationId="{BC6086AA-C6C0-41DC-ACCE-92557BA035CC}"/>
          </ac:spMkLst>
        </pc:spChg>
      </pc:sldChg>
      <pc:sldChg chg="modSp add mod">
        <pc:chgData name="Сергей Гуцуляк" userId="c49c0ff5f4617ec6" providerId="LiveId" clId="{F0A26769-A7B2-4402-A49A-FC92FC304695}" dt="2021-10-23T14:37:58.647" v="652" actId="20577"/>
        <pc:sldMkLst>
          <pc:docMk/>
          <pc:sldMk cId="2551948489" sldId="267"/>
        </pc:sldMkLst>
        <pc:spChg chg="mod">
          <ac:chgData name="Сергей Гуцуляк" userId="c49c0ff5f4617ec6" providerId="LiveId" clId="{F0A26769-A7B2-4402-A49A-FC92FC304695}" dt="2021-10-23T14:37:58.647" v="652" actId="20577"/>
          <ac:spMkLst>
            <pc:docMk/>
            <pc:sldMk cId="2551948489" sldId="267"/>
            <ac:spMk id="5" creationId="{BC6086AA-C6C0-41DC-ACCE-92557BA035CC}"/>
          </ac:spMkLst>
        </pc:spChg>
      </pc:sldChg>
      <pc:sldChg chg="addSp modSp add mod ord modAnim">
        <pc:chgData name="Сергей Гуцуляк" userId="c49c0ff5f4617ec6" providerId="LiveId" clId="{F0A26769-A7B2-4402-A49A-FC92FC304695}" dt="2021-10-23T14:48:21.778" v="758"/>
        <pc:sldMkLst>
          <pc:docMk/>
          <pc:sldMk cId="2978670410" sldId="268"/>
        </pc:sldMkLst>
        <pc:spChg chg="add mod">
          <ac:chgData name="Сергей Гуцуляк" userId="c49c0ff5f4617ec6" providerId="LiveId" clId="{F0A26769-A7B2-4402-A49A-FC92FC304695}" dt="2021-10-23T14:39:21.443" v="694" actId="20577"/>
          <ac:spMkLst>
            <pc:docMk/>
            <pc:sldMk cId="2978670410" sldId="268"/>
            <ac:spMk id="5" creationId="{32864120-2B7F-44A5-AE59-E505D5CF8C7E}"/>
          </ac:spMkLst>
        </pc:spChg>
        <pc:spChg chg="add mod">
          <ac:chgData name="Сергей Гуцуляк" userId="c49c0ff5f4617ec6" providerId="LiveId" clId="{F0A26769-A7B2-4402-A49A-FC92FC304695}" dt="2021-10-23T14:47:43.018" v="756" actId="20577"/>
          <ac:spMkLst>
            <pc:docMk/>
            <pc:sldMk cId="2978670410" sldId="268"/>
            <ac:spMk id="8" creationId="{D14184CC-BB73-4698-B180-1F7AD1A8AB1A}"/>
          </ac:spMkLst>
        </pc:spChg>
      </pc:sldChg>
      <pc:sldChg chg="modSp add mod ord">
        <pc:chgData name="Сергей Гуцуляк" userId="c49c0ff5f4617ec6" providerId="LiveId" clId="{F0A26769-A7B2-4402-A49A-FC92FC304695}" dt="2021-10-23T14:51:35.567" v="819" actId="20577"/>
        <pc:sldMkLst>
          <pc:docMk/>
          <pc:sldMk cId="2871511144" sldId="269"/>
        </pc:sldMkLst>
        <pc:spChg chg="mod">
          <ac:chgData name="Сергей Гуцуляк" userId="c49c0ff5f4617ec6" providerId="LiveId" clId="{F0A26769-A7B2-4402-A49A-FC92FC304695}" dt="2021-10-23T14:51:35.567" v="819" actId="20577"/>
          <ac:spMkLst>
            <pc:docMk/>
            <pc:sldMk cId="2871511144" sldId="269"/>
            <ac:spMk id="5" creationId="{BC6086AA-C6C0-41DC-ACCE-92557BA035CC}"/>
          </ac:spMkLst>
        </pc:spChg>
      </pc:sldChg>
      <pc:sldChg chg="modSp add mod">
        <pc:chgData name="Сергей Гуцуляк" userId="c49c0ff5f4617ec6" providerId="LiveId" clId="{F0A26769-A7B2-4402-A49A-FC92FC304695}" dt="2021-10-23T14:52:40.808" v="864" actId="1076"/>
        <pc:sldMkLst>
          <pc:docMk/>
          <pc:sldMk cId="1457527713" sldId="270"/>
        </pc:sldMkLst>
        <pc:spChg chg="mod">
          <ac:chgData name="Сергей Гуцуляк" userId="c49c0ff5f4617ec6" providerId="LiveId" clId="{F0A26769-A7B2-4402-A49A-FC92FC304695}" dt="2021-10-23T14:52:40.808" v="864" actId="1076"/>
          <ac:spMkLst>
            <pc:docMk/>
            <pc:sldMk cId="1457527713" sldId="270"/>
            <ac:spMk id="5" creationId="{BC6086AA-C6C0-41DC-ACCE-92557BA035CC}"/>
          </ac:spMkLst>
        </pc:spChg>
      </pc:sldChg>
      <pc:sldChg chg="modSp add mod">
        <pc:chgData name="Сергей Гуцуляк" userId="c49c0ff5f4617ec6" providerId="LiveId" clId="{F0A26769-A7B2-4402-A49A-FC92FC304695}" dt="2021-10-23T14:53:47.399" v="912" actId="20577"/>
        <pc:sldMkLst>
          <pc:docMk/>
          <pc:sldMk cId="2327898144" sldId="271"/>
        </pc:sldMkLst>
        <pc:spChg chg="mod">
          <ac:chgData name="Сергей Гуцуляк" userId="c49c0ff5f4617ec6" providerId="LiveId" clId="{F0A26769-A7B2-4402-A49A-FC92FC304695}" dt="2021-10-23T14:53:47.399" v="912" actId="20577"/>
          <ac:spMkLst>
            <pc:docMk/>
            <pc:sldMk cId="2327898144" sldId="271"/>
            <ac:spMk id="5" creationId="{BC6086AA-C6C0-41DC-ACCE-92557BA035CC}"/>
          </ac:spMkLst>
        </pc:spChg>
      </pc:sldChg>
      <pc:sldChg chg="addSp delSp modSp add mod">
        <pc:chgData name="Сергей Гуцуляк" userId="c49c0ff5f4617ec6" providerId="LiveId" clId="{F0A26769-A7B2-4402-A49A-FC92FC304695}" dt="2021-10-23T14:58:06.337" v="1017" actId="20577"/>
        <pc:sldMkLst>
          <pc:docMk/>
          <pc:sldMk cId="709918155" sldId="272"/>
        </pc:sldMkLst>
        <pc:spChg chg="add del">
          <ac:chgData name="Сергей Гуцуляк" userId="c49c0ff5f4617ec6" providerId="LiveId" clId="{F0A26769-A7B2-4402-A49A-FC92FC304695}" dt="2021-10-23T14:56:01.737" v="962" actId="22"/>
          <ac:spMkLst>
            <pc:docMk/>
            <pc:sldMk cId="709918155" sldId="272"/>
            <ac:spMk id="4" creationId="{B8FB2EB3-B8C0-4098-A48C-B011AF2F9C73}"/>
          </ac:spMkLst>
        </pc:spChg>
        <pc:spChg chg="mod">
          <ac:chgData name="Сергей Гуцуляк" userId="c49c0ff5f4617ec6" providerId="LiveId" clId="{F0A26769-A7B2-4402-A49A-FC92FC304695}" dt="2021-10-23T14:58:06.337" v="1017" actId="20577"/>
          <ac:spMkLst>
            <pc:docMk/>
            <pc:sldMk cId="709918155" sldId="272"/>
            <ac:spMk id="5" creationId="{BC6086AA-C6C0-41DC-ACCE-92557BA035CC}"/>
          </ac:spMkLst>
        </pc:spChg>
      </pc:sldChg>
      <pc:sldChg chg="modSp add mod">
        <pc:chgData name="Сергей Гуцуляк" userId="c49c0ff5f4617ec6" providerId="LiveId" clId="{F0A26769-A7B2-4402-A49A-FC92FC304695}" dt="2021-10-23T14:57:57.329" v="1013" actId="1076"/>
        <pc:sldMkLst>
          <pc:docMk/>
          <pc:sldMk cId="3589099079" sldId="273"/>
        </pc:sldMkLst>
        <pc:spChg chg="mod">
          <ac:chgData name="Сергей Гуцуляк" userId="c49c0ff5f4617ec6" providerId="LiveId" clId="{F0A26769-A7B2-4402-A49A-FC92FC304695}" dt="2021-10-23T14:57:57.329" v="1013" actId="1076"/>
          <ac:spMkLst>
            <pc:docMk/>
            <pc:sldMk cId="3589099079" sldId="273"/>
            <ac:spMk id="5" creationId="{BC6086AA-C6C0-41DC-ACCE-92557BA035CC}"/>
          </ac:spMkLst>
        </pc:spChg>
      </pc:sldChg>
      <pc:sldChg chg="addSp delSp modSp add mod ord modClrScheme addAnim delAnim modAnim chgLayout">
        <pc:chgData name="Сергей Гуцуляк" userId="c49c0ff5f4617ec6" providerId="LiveId" clId="{F0A26769-A7B2-4402-A49A-FC92FC304695}" dt="2021-10-23T15:24:18.971" v="1221"/>
        <pc:sldMkLst>
          <pc:docMk/>
          <pc:sldMk cId="45479169" sldId="274"/>
        </pc:sldMkLst>
        <pc:spChg chg="add del mod">
          <ac:chgData name="Сергей Гуцуляк" userId="c49c0ff5f4617ec6" providerId="LiveId" clId="{F0A26769-A7B2-4402-A49A-FC92FC304695}" dt="2021-10-23T15:09:21.785" v="1049" actId="478"/>
          <ac:spMkLst>
            <pc:docMk/>
            <pc:sldMk cId="45479169" sldId="274"/>
            <ac:spMk id="3" creationId="{24CA6176-2E0F-4247-A630-19918D0B17B7}"/>
          </ac:spMkLst>
        </pc:spChg>
        <pc:spChg chg="add del mod">
          <ac:chgData name="Сергей Гуцуляк" userId="c49c0ff5f4617ec6" providerId="LiveId" clId="{F0A26769-A7B2-4402-A49A-FC92FC304695}" dt="2021-10-23T15:09:30.581" v="1052" actId="478"/>
          <ac:spMkLst>
            <pc:docMk/>
            <pc:sldMk cId="45479169" sldId="274"/>
            <ac:spMk id="5" creationId="{32864120-2B7F-44A5-AE59-E505D5CF8C7E}"/>
          </ac:spMkLst>
        </pc:spChg>
        <pc:spChg chg="mod ord">
          <ac:chgData name="Сергей Гуцуляк" userId="c49c0ff5f4617ec6" providerId="LiveId" clId="{F0A26769-A7B2-4402-A49A-FC92FC304695}" dt="2021-10-23T15:13:11.384" v="1086" actId="700"/>
          <ac:spMkLst>
            <pc:docMk/>
            <pc:sldMk cId="45479169" sldId="274"/>
            <ac:spMk id="6" creationId="{28D30823-C373-4F98-A566-EE3AABE5D4BB}"/>
          </ac:spMkLst>
        </pc:spChg>
        <pc:spChg chg="del">
          <ac:chgData name="Сергей Гуцуляк" userId="c49c0ff5f4617ec6" providerId="LiveId" clId="{F0A26769-A7B2-4402-A49A-FC92FC304695}" dt="2021-10-23T15:01:20.119" v="1021" actId="478"/>
          <ac:spMkLst>
            <pc:docMk/>
            <pc:sldMk cId="45479169" sldId="274"/>
            <ac:spMk id="7" creationId="{47CCF782-D4BC-43AA-B722-17A95CB4C5CF}"/>
          </ac:spMkLst>
        </pc:spChg>
        <pc:spChg chg="mod">
          <ac:chgData name="Сергей Гуцуляк" userId="c49c0ff5f4617ec6" providerId="LiveId" clId="{F0A26769-A7B2-4402-A49A-FC92FC304695}" dt="2021-10-23T15:23:10.738" v="1219" actId="1582"/>
          <ac:spMkLst>
            <pc:docMk/>
            <pc:sldMk cId="45479169" sldId="274"/>
            <ac:spMk id="8" creationId="{D14184CC-BB73-4698-B180-1F7AD1A8AB1A}"/>
          </ac:spMkLst>
        </pc:spChg>
        <pc:spChg chg="add del mod ord">
          <ac:chgData name="Сергей Гуцуляк" userId="c49c0ff5f4617ec6" providerId="LiveId" clId="{F0A26769-A7B2-4402-A49A-FC92FC304695}" dt="2021-10-23T15:13:11.384" v="1086" actId="700"/>
          <ac:spMkLst>
            <pc:docMk/>
            <pc:sldMk cId="45479169" sldId="274"/>
            <ac:spMk id="9" creationId="{8D728217-DAFC-4F73-8BA5-B08F566BA477}"/>
          </ac:spMkLst>
        </pc:spChg>
        <pc:spChg chg="add del mod">
          <ac:chgData name="Сергей Гуцуляк" userId="c49c0ff5f4617ec6" providerId="LiveId" clId="{F0A26769-A7B2-4402-A49A-FC92FC304695}" dt="2021-10-23T15:24:18.971" v="1221"/>
          <ac:spMkLst>
            <pc:docMk/>
            <pc:sldMk cId="45479169" sldId="274"/>
            <ac:spMk id="10" creationId="{12B395D9-6443-4C44-8110-CF457E844B39}"/>
          </ac:spMkLst>
        </pc:spChg>
        <pc:picChg chg="add del mod">
          <ac:chgData name="Сергей Гуцуляк" userId="c49c0ff5f4617ec6" providerId="LiveId" clId="{F0A26769-A7B2-4402-A49A-FC92FC304695}" dt="2021-10-23T15:15:24.108" v="1177" actId="1076"/>
          <ac:picMkLst>
            <pc:docMk/>
            <pc:sldMk cId="45479169" sldId="274"/>
            <ac:picMk id="4" creationId="{CE67B0C9-C1CF-4CF2-A8A0-1A5FA84BC12A}"/>
          </ac:picMkLst>
        </pc:picChg>
      </pc:sldChg>
      <pc:sldChg chg="addSp delSp modSp add mod chgLayout">
        <pc:chgData name="Сергей Гуцуляк" userId="c49c0ff5f4617ec6" providerId="LiveId" clId="{F0A26769-A7B2-4402-A49A-FC92FC304695}" dt="2021-10-23T15:35:26.405" v="1439" actId="404"/>
        <pc:sldMkLst>
          <pc:docMk/>
          <pc:sldMk cId="4249226473" sldId="275"/>
        </pc:sldMkLst>
        <pc:spChg chg="add del mod ord">
          <ac:chgData name="Сергей Гуцуляк" userId="c49c0ff5f4617ec6" providerId="LiveId" clId="{F0A26769-A7B2-4402-A49A-FC92FC304695}" dt="2021-10-23T15:25:32.192" v="1235" actId="700"/>
          <ac:spMkLst>
            <pc:docMk/>
            <pc:sldMk cId="4249226473" sldId="275"/>
            <ac:spMk id="2" creationId="{366DC8A6-D873-4EE3-A15C-78519D2E84F2}"/>
          </ac:spMkLst>
        </pc:spChg>
        <pc:spChg chg="add del mod">
          <ac:chgData name="Сергей Гуцуляк" userId="c49c0ff5f4617ec6" providerId="LiveId" clId="{F0A26769-A7B2-4402-A49A-FC92FC304695}" dt="2021-10-23T15:26:33.074" v="1249" actId="478"/>
          <ac:spMkLst>
            <pc:docMk/>
            <pc:sldMk cId="4249226473" sldId="275"/>
            <ac:spMk id="3" creationId="{56C3A0E4-D9F1-4644-BF17-275284EF96BC}"/>
          </ac:spMkLst>
        </pc:spChg>
        <pc:spChg chg="add del mod">
          <ac:chgData name="Сергей Гуцуляк" userId="c49c0ff5f4617ec6" providerId="LiveId" clId="{F0A26769-A7B2-4402-A49A-FC92FC304695}" dt="2021-10-23T15:28:59.440" v="1300" actId="478"/>
          <ac:spMkLst>
            <pc:docMk/>
            <pc:sldMk cId="4249226473" sldId="275"/>
            <ac:spMk id="5" creationId="{758BC32B-1545-4F36-BC8A-E63F932633C9}"/>
          </ac:spMkLst>
        </pc:spChg>
        <pc:spChg chg="mod ord">
          <ac:chgData name="Сергей Гуцуляк" userId="c49c0ff5f4617ec6" providerId="LiveId" clId="{F0A26769-A7B2-4402-A49A-FC92FC304695}" dt="2021-10-23T15:25:32.192" v="1235" actId="700"/>
          <ac:spMkLst>
            <pc:docMk/>
            <pc:sldMk cId="4249226473" sldId="275"/>
            <ac:spMk id="6" creationId="{28D30823-C373-4F98-A566-EE3AABE5D4BB}"/>
          </ac:spMkLst>
        </pc:spChg>
        <pc:spChg chg="add mod">
          <ac:chgData name="Сергей Гуцуляк" userId="c49c0ff5f4617ec6" providerId="LiveId" clId="{F0A26769-A7B2-4402-A49A-FC92FC304695}" dt="2021-10-23T15:35:26.405" v="1439" actId="404"/>
          <ac:spMkLst>
            <pc:docMk/>
            <pc:sldMk cId="4249226473" sldId="275"/>
            <ac:spMk id="7" creationId="{BCBAE2CD-1C03-4624-A6DD-22877E95CDAC}"/>
          </ac:spMkLst>
        </pc:spChg>
        <pc:spChg chg="mod">
          <ac:chgData name="Сергей Гуцуляк" userId="c49c0ff5f4617ec6" providerId="LiveId" clId="{F0A26769-A7B2-4402-A49A-FC92FC304695}" dt="2021-10-23T15:29:40.965" v="1303" actId="403"/>
          <ac:spMkLst>
            <pc:docMk/>
            <pc:sldMk cId="4249226473" sldId="275"/>
            <ac:spMk id="8" creationId="{D14184CC-BB73-4698-B180-1F7AD1A8AB1A}"/>
          </ac:spMkLst>
        </pc:spChg>
        <pc:spChg chg="add del mod">
          <ac:chgData name="Сергей Гуцуляк" userId="c49c0ff5f4617ec6" providerId="LiveId" clId="{F0A26769-A7B2-4402-A49A-FC92FC304695}" dt="2021-10-23T15:28:47.837" v="1298" actId="33987"/>
          <ac:spMkLst>
            <pc:docMk/>
            <pc:sldMk cId="4249226473" sldId="275"/>
            <ac:spMk id="9" creationId="{727A5D0B-9C4C-407B-96D5-2CA970BD1FC4}"/>
          </ac:spMkLst>
        </pc:spChg>
      </pc:sldChg>
      <pc:sldChg chg="modSp add mod">
        <pc:chgData name="Сергей Гуцуляк" userId="c49c0ff5f4617ec6" providerId="LiveId" clId="{F0A26769-A7B2-4402-A49A-FC92FC304695}" dt="2021-10-23T15:35:16.256" v="1438" actId="404"/>
        <pc:sldMkLst>
          <pc:docMk/>
          <pc:sldMk cId="2815214618" sldId="276"/>
        </pc:sldMkLst>
        <pc:spChg chg="mod">
          <ac:chgData name="Сергей Гуцуляк" userId="c49c0ff5f4617ec6" providerId="LiveId" clId="{F0A26769-A7B2-4402-A49A-FC92FC304695}" dt="2021-10-23T15:35:16.256" v="1438" actId="404"/>
          <ac:spMkLst>
            <pc:docMk/>
            <pc:sldMk cId="2815214618" sldId="276"/>
            <ac:spMk id="7" creationId="{BCBAE2CD-1C03-4624-A6DD-22877E95CDAC}"/>
          </ac:spMkLst>
        </pc:spChg>
      </pc:sldChg>
      <pc:sldChg chg="modSp add mod">
        <pc:chgData name="Сергей Гуцуляк" userId="c49c0ff5f4617ec6" providerId="LiveId" clId="{F0A26769-A7B2-4402-A49A-FC92FC304695}" dt="2021-10-23T15:38:39.255" v="1532" actId="6549"/>
        <pc:sldMkLst>
          <pc:docMk/>
          <pc:sldMk cId="1675745139" sldId="277"/>
        </pc:sldMkLst>
        <pc:spChg chg="mod">
          <ac:chgData name="Сергей Гуцуляк" userId="c49c0ff5f4617ec6" providerId="LiveId" clId="{F0A26769-A7B2-4402-A49A-FC92FC304695}" dt="2021-10-23T15:38:39.255" v="1532" actId="6549"/>
          <ac:spMkLst>
            <pc:docMk/>
            <pc:sldMk cId="1675745139" sldId="277"/>
            <ac:spMk id="7" creationId="{BCBAE2CD-1C03-4624-A6DD-22877E95CDAC}"/>
          </ac:spMkLst>
        </pc:spChg>
      </pc:sldChg>
      <pc:sldChg chg="modSp add mod">
        <pc:chgData name="Сергей Гуцуляк" userId="c49c0ff5f4617ec6" providerId="LiveId" clId="{F0A26769-A7B2-4402-A49A-FC92FC304695}" dt="2021-10-23T16:19:03.833" v="1669" actId="20577"/>
        <pc:sldMkLst>
          <pc:docMk/>
          <pc:sldMk cId="1313239851" sldId="278"/>
        </pc:sldMkLst>
        <pc:spChg chg="mod">
          <ac:chgData name="Сергей Гуцуляк" userId="c49c0ff5f4617ec6" providerId="LiveId" clId="{F0A26769-A7B2-4402-A49A-FC92FC304695}" dt="2021-10-23T16:19:03.833" v="1669" actId="20577"/>
          <ac:spMkLst>
            <pc:docMk/>
            <pc:sldMk cId="1313239851" sldId="278"/>
            <ac:spMk id="7" creationId="{BCBAE2CD-1C03-4624-A6DD-22877E95CDAC}"/>
          </ac:spMkLst>
        </pc:spChg>
      </pc:sldChg>
      <pc:sldChg chg="add del">
        <pc:chgData name="Сергей Гуцуляк" userId="c49c0ff5f4617ec6" providerId="LiveId" clId="{F0A26769-A7B2-4402-A49A-FC92FC304695}" dt="2021-10-23T18:57:41.656" v="3374" actId="2696"/>
        <pc:sldMkLst>
          <pc:docMk/>
          <pc:sldMk cId="784520617" sldId="279"/>
        </pc:sldMkLst>
      </pc:sldChg>
      <pc:sldChg chg="modSp add mod">
        <pc:chgData name="Сергей Гуцуляк" userId="c49c0ff5f4617ec6" providerId="LiveId" clId="{F0A26769-A7B2-4402-A49A-FC92FC304695}" dt="2021-10-23T16:36:11.934" v="1923" actId="6549"/>
        <pc:sldMkLst>
          <pc:docMk/>
          <pc:sldMk cId="1189951555" sldId="280"/>
        </pc:sldMkLst>
        <pc:spChg chg="mod">
          <ac:chgData name="Сергей Гуцуляк" userId="c49c0ff5f4617ec6" providerId="LiveId" clId="{F0A26769-A7B2-4402-A49A-FC92FC304695}" dt="2021-10-23T16:36:11.934" v="1923" actId="6549"/>
          <ac:spMkLst>
            <pc:docMk/>
            <pc:sldMk cId="1189951555" sldId="280"/>
            <ac:spMk id="7" creationId="{BCBAE2CD-1C03-4624-A6DD-22877E95CDAC}"/>
          </ac:spMkLst>
        </pc:spChg>
      </pc:sldChg>
      <pc:sldChg chg="addSp delSp modSp add mod ord">
        <pc:chgData name="Сергей Гуцуляк" userId="c49c0ff5f4617ec6" providerId="LiveId" clId="{F0A26769-A7B2-4402-A49A-FC92FC304695}" dt="2021-10-23T16:39:40.532" v="1986" actId="1076"/>
        <pc:sldMkLst>
          <pc:docMk/>
          <pc:sldMk cId="296826231" sldId="281"/>
        </pc:sldMkLst>
        <pc:spChg chg="add del">
          <ac:chgData name="Сергей Гуцуляк" userId="c49c0ff5f4617ec6" providerId="LiveId" clId="{F0A26769-A7B2-4402-A49A-FC92FC304695}" dt="2021-10-23T16:38:24.241" v="1929" actId="22"/>
          <ac:spMkLst>
            <pc:docMk/>
            <pc:sldMk cId="296826231" sldId="281"/>
            <ac:spMk id="4" creationId="{573B45B9-019A-4673-A80B-37817C64E455}"/>
          </ac:spMkLst>
        </pc:spChg>
        <pc:spChg chg="mod">
          <ac:chgData name="Сергей Гуцуляк" userId="c49c0ff5f4617ec6" providerId="LiveId" clId="{F0A26769-A7B2-4402-A49A-FC92FC304695}" dt="2021-10-23T16:39:40.532" v="1986" actId="1076"/>
          <ac:spMkLst>
            <pc:docMk/>
            <pc:sldMk cId="296826231" sldId="281"/>
            <ac:spMk id="5" creationId="{BC6086AA-C6C0-41DC-ACCE-92557BA035CC}"/>
          </ac:spMkLst>
        </pc:spChg>
      </pc:sldChg>
      <pc:sldChg chg="modSp add mod">
        <pc:chgData name="Сергей Гуцуляк" userId="c49c0ff5f4617ec6" providerId="LiveId" clId="{F0A26769-A7B2-4402-A49A-FC92FC304695}" dt="2021-10-23T16:40:26.370" v="2034" actId="20577"/>
        <pc:sldMkLst>
          <pc:docMk/>
          <pc:sldMk cId="107894600" sldId="282"/>
        </pc:sldMkLst>
        <pc:spChg chg="mod">
          <ac:chgData name="Сергей Гуцуляк" userId="c49c0ff5f4617ec6" providerId="LiveId" clId="{F0A26769-A7B2-4402-A49A-FC92FC304695}" dt="2021-10-23T16:40:26.370" v="2034" actId="20577"/>
          <ac:spMkLst>
            <pc:docMk/>
            <pc:sldMk cId="107894600" sldId="282"/>
            <ac:spMk id="5" creationId="{BC6086AA-C6C0-41DC-ACCE-92557BA035CC}"/>
          </ac:spMkLst>
        </pc:spChg>
      </pc:sldChg>
      <pc:sldChg chg="addSp delSp modSp add mod ord modAnim">
        <pc:chgData name="Сергей Гуцуляк" userId="c49c0ff5f4617ec6" providerId="LiveId" clId="{F0A26769-A7B2-4402-A49A-FC92FC304695}" dt="2021-10-23T18:24:10.813" v="2802"/>
        <pc:sldMkLst>
          <pc:docMk/>
          <pc:sldMk cId="2269943193" sldId="283"/>
        </pc:sldMkLst>
        <pc:spChg chg="add mod">
          <ac:chgData name="Сергей Гуцуляк" userId="c49c0ff5f4617ec6" providerId="LiveId" clId="{F0A26769-A7B2-4402-A49A-FC92FC304695}" dt="2021-10-23T18:06:50.850" v="2306" actId="1076"/>
          <ac:spMkLst>
            <pc:docMk/>
            <pc:sldMk cId="2269943193" sldId="283"/>
            <ac:spMk id="2" creationId="{B5AC52D8-EF45-4B7B-8807-006737FCAE84}"/>
          </ac:spMkLst>
        </pc:spChg>
        <pc:spChg chg="add mod">
          <ac:chgData name="Сергей Гуцуляк" userId="c49c0ff5f4617ec6" providerId="LiveId" clId="{F0A26769-A7B2-4402-A49A-FC92FC304695}" dt="2021-10-23T18:09:02.414" v="2401" actId="20577"/>
          <ac:spMkLst>
            <pc:docMk/>
            <pc:sldMk cId="2269943193" sldId="283"/>
            <ac:spMk id="3" creationId="{122C8EBE-1E21-43C2-B6CE-58E97D684C1B}"/>
          </ac:spMkLst>
        </pc:spChg>
        <pc:spChg chg="del">
          <ac:chgData name="Сергей Гуцуляк" userId="c49c0ff5f4617ec6" providerId="LiveId" clId="{F0A26769-A7B2-4402-A49A-FC92FC304695}" dt="2021-10-23T16:41:28.295" v="2038" actId="478"/>
          <ac:spMkLst>
            <pc:docMk/>
            <pc:sldMk cId="2269943193" sldId="283"/>
            <ac:spMk id="7" creationId="{BCBAE2CD-1C03-4624-A6DD-22877E95CDAC}"/>
          </ac:spMkLst>
        </pc:spChg>
        <pc:spChg chg="del mod">
          <ac:chgData name="Сергей Гуцуляк" userId="c49c0ff5f4617ec6" providerId="LiveId" clId="{F0A26769-A7B2-4402-A49A-FC92FC304695}" dt="2021-10-23T17:58:48.713" v="2060" actId="478"/>
          <ac:spMkLst>
            <pc:docMk/>
            <pc:sldMk cId="2269943193" sldId="283"/>
            <ac:spMk id="8" creationId="{D14184CC-BB73-4698-B180-1F7AD1A8AB1A}"/>
          </ac:spMkLst>
        </pc:spChg>
      </pc:sldChg>
      <pc:sldChg chg="addSp delSp modSp add mod modAnim">
        <pc:chgData name="Сергей Гуцуляк" userId="c49c0ff5f4617ec6" providerId="LiveId" clId="{F0A26769-A7B2-4402-A49A-FC92FC304695}" dt="2021-10-23T18:56:47.933" v="3373" actId="20577"/>
        <pc:sldMkLst>
          <pc:docMk/>
          <pc:sldMk cId="3247792973" sldId="284"/>
        </pc:sldMkLst>
        <pc:spChg chg="mod">
          <ac:chgData name="Сергей Гуцуляк" userId="c49c0ff5f4617ec6" providerId="LiveId" clId="{F0A26769-A7B2-4402-A49A-FC92FC304695}" dt="2021-10-23T18:14:52.100" v="2436" actId="1076"/>
          <ac:spMkLst>
            <pc:docMk/>
            <pc:sldMk cId="3247792973" sldId="284"/>
            <ac:spMk id="2" creationId="{B5AC52D8-EF45-4B7B-8807-006737FCAE84}"/>
          </ac:spMkLst>
        </pc:spChg>
        <pc:spChg chg="add del mod">
          <ac:chgData name="Сергей Гуцуляк" userId="c49c0ff5f4617ec6" providerId="LiveId" clId="{F0A26769-A7B2-4402-A49A-FC92FC304695}" dt="2021-10-23T18:56:47.933" v="3373" actId="20577"/>
          <ac:spMkLst>
            <pc:docMk/>
            <pc:sldMk cId="3247792973" sldId="284"/>
            <ac:spMk id="3" creationId="{122C8EBE-1E21-43C2-B6CE-58E97D684C1B}"/>
          </ac:spMkLst>
        </pc:spChg>
        <pc:picChg chg="add del mod">
          <ac:chgData name="Сергей Гуцуляк" userId="c49c0ff5f4617ec6" providerId="LiveId" clId="{F0A26769-A7B2-4402-A49A-FC92FC304695}" dt="2021-10-23T18:15:32.172" v="2443" actId="478"/>
          <ac:picMkLst>
            <pc:docMk/>
            <pc:sldMk cId="3247792973" sldId="284"/>
            <ac:picMk id="4" creationId="{CE67B0C9-C1CF-4CF2-A8A0-1A5FA84BC12A}"/>
          </ac:picMkLst>
        </pc:picChg>
      </pc:sldChg>
      <pc:sldChg chg="delSp modSp add del mod modAnim">
        <pc:chgData name="Сергей Гуцуляк" userId="c49c0ff5f4617ec6" providerId="LiveId" clId="{F0A26769-A7B2-4402-A49A-FC92FC304695}" dt="2021-10-23T18:25:43.904" v="2807" actId="2696"/>
        <pc:sldMkLst>
          <pc:docMk/>
          <pc:sldMk cId="1792430654" sldId="285"/>
        </pc:sldMkLst>
        <pc:spChg chg="del mod">
          <ac:chgData name="Сергей Гуцуляк" userId="c49c0ff5f4617ec6" providerId="LiveId" clId="{F0A26769-A7B2-4402-A49A-FC92FC304695}" dt="2021-10-23T18:22:55.391" v="2798"/>
          <ac:spMkLst>
            <pc:docMk/>
            <pc:sldMk cId="1792430654" sldId="285"/>
            <ac:spMk id="3" creationId="{122C8EBE-1E21-43C2-B6CE-58E97D684C1B}"/>
          </ac:spMkLst>
        </pc:spChg>
      </pc:sldChg>
      <pc:sldChg chg="modSp add modAnim">
        <pc:chgData name="Сергей Гуцуляк" userId="c49c0ff5f4617ec6" providerId="LiveId" clId="{F0A26769-A7B2-4402-A49A-FC92FC304695}" dt="2021-10-23T18:33:32.986" v="3157" actId="313"/>
        <pc:sldMkLst>
          <pc:docMk/>
          <pc:sldMk cId="2605051465" sldId="285"/>
        </pc:sldMkLst>
        <pc:spChg chg="mod">
          <ac:chgData name="Сергей Гуцуляк" userId="c49c0ff5f4617ec6" providerId="LiveId" clId="{F0A26769-A7B2-4402-A49A-FC92FC304695}" dt="2021-10-23T18:33:32.986" v="3157" actId="313"/>
          <ac:spMkLst>
            <pc:docMk/>
            <pc:sldMk cId="2605051465" sldId="285"/>
            <ac:spMk id="3" creationId="{122C8EBE-1E21-43C2-B6CE-58E97D684C1B}"/>
          </ac:spMkLst>
        </pc:spChg>
      </pc:sldChg>
      <pc:sldChg chg="modSp add modAnim">
        <pc:chgData name="Сергей Гуцуляк" userId="c49c0ff5f4617ec6" providerId="LiveId" clId="{F0A26769-A7B2-4402-A49A-FC92FC304695}" dt="2021-10-23T18:41:03.236" v="3367" actId="20577"/>
        <pc:sldMkLst>
          <pc:docMk/>
          <pc:sldMk cId="2356707805" sldId="286"/>
        </pc:sldMkLst>
        <pc:spChg chg="mod">
          <ac:chgData name="Сергей Гуцуляк" userId="c49c0ff5f4617ec6" providerId="LiveId" clId="{F0A26769-A7B2-4402-A49A-FC92FC304695}" dt="2021-10-23T18:41:03.236" v="3367" actId="20577"/>
          <ac:spMkLst>
            <pc:docMk/>
            <pc:sldMk cId="2356707805" sldId="286"/>
            <ac:spMk id="3" creationId="{122C8EBE-1E21-43C2-B6CE-58E97D684C1B}"/>
          </ac:spMkLst>
        </pc:spChg>
      </pc:sldChg>
      <pc:sldChg chg="addSp delSp modSp add mod setBg">
        <pc:chgData name="Сергей Гуцуляк" userId="c49c0ff5f4617ec6" providerId="LiveId" clId="{F0A26769-A7B2-4402-A49A-FC92FC304695}" dt="2021-10-23T19:02:09.730" v="3380" actId="962"/>
        <pc:sldMkLst>
          <pc:docMk/>
          <pc:sldMk cId="841045424" sldId="287"/>
        </pc:sldMkLst>
        <pc:spChg chg="add mod">
          <ac:chgData name="Сергей Гуцуляк" userId="c49c0ff5f4617ec6" providerId="LiveId" clId="{F0A26769-A7B2-4402-A49A-FC92FC304695}" dt="2021-10-23T19:00:29.575" v="3376" actId="478"/>
          <ac:spMkLst>
            <pc:docMk/>
            <pc:sldMk cId="841045424" sldId="287"/>
            <ac:spMk id="3" creationId="{B8F7D2AA-59DF-4D38-B96A-27BA6E963D28}"/>
          </ac:spMkLst>
        </pc:spChg>
        <pc:spChg chg="del">
          <ac:chgData name="Сергей Гуцуляк" userId="c49c0ff5f4617ec6" providerId="LiveId" clId="{F0A26769-A7B2-4402-A49A-FC92FC304695}" dt="2021-10-23T19:00:29.575" v="3376" actId="478"/>
          <ac:spMkLst>
            <pc:docMk/>
            <pc:sldMk cId="841045424" sldId="287"/>
            <ac:spMk id="5" creationId="{BC6086AA-C6C0-41DC-ACCE-92557BA035CC}"/>
          </ac:spMkLst>
        </pc:spChg>
        <pc:picChg chg="add mod">
          <ac:chgData name="Сергей Гуцуляк" userId="c49c0ff5f4617ec6" providerId="LiveId" clId="{F0A26769-A7B2-4402-A49A-FC92FC304695}" dt="2021-10-23T19:02:09.730" v="3380" actId="962"/>
          <ac:picMkLst>
            <pc:docMk/>
            <pc:sldMk cId="841045424" sldId="287"/>
            <ac:picMk id="6" creationId="{09D1B5A3-0A5E-4642-9C87-B632B164EEC5}"/>
          </ac:picMkLst>
        </pc:picChg>
      </pc:sldChg>
      <pc:sldChg chg="add ord">
        <pc:chgData name="Сергей Гуцуляк" userId="c49c0ff5f4617ec6" providerId="LiveId" clId="{F0A26769-A7B2-4402-A49A-FC92FC304695}" dt="2021-10-23T20:56:44.613" v="3383"/>
        <pc:sldMkLst>
          <pc:docMk/>
          <pc:sldMk cId="512064131" sldId="288"/>
        </pc:sldMkLst>
      </pc:sldChg>
      <pc:sldMasterChg chg="setBg modSldLayout">
        <pc:chgData name="Сергей Гуцуляк" userId="c49c0ff5f4617ec6" providerId="LiveId" clId="{F0A26769-A7B2-4402-A49A-FC92FC304695}" dt="2021-10-23T14:26:26.281" v="341"/>
        <pc:sldMasterMkLst>
          <pc:docMk/>
          <pc:sldMasterMk cId="3114233401" sldId="2147483648"/>
        </pc:sldMasterMkLst>
        <pc:sldLayoutChg chg="setBg">
          <pc:chgData name="Сергей Гуцуляк" userId="c49c0ff5f4617ec6" providerId="LiveId" clId="{F0A26769-A7B2-4402-A49A-FC92FC304695}" dt="2021-10-23T14:26:26.281" v="341"/>
          <pc:sldLayoutMkLst>
            <pc:docMk/>
            <pc:sldMasterMk cId="3114233401" sldId="2147483648"/>
            <pc:sldLayoutMk cId="2269873771" sldId="2147483649"/>
          </pc:sldLayoutMkLst>
        </pc:sldLayoutChg>
        <pc:sldLayoutChg chg="setBg">
          <pc:chgData name="Сергей Гуцуляк" userId="c49c0ff5f4617ec6" providerId="LiveId" clId="{F0A26769-A7B2-4402-A49A-FC92FC304695}" dt="2021-10-23T14:26:26.281" v="341"/>
          <pc:sldLayoutMkLst>
            <pc:docMk/>
            <pc:sldMasterMk cId="3114233401" sldId="2147483648"/>
            <pc:sldLayoutMk cId="3919665055" sldId="2147483650"/>
          </pc:sldLayoutMkLst>
        </pc:sldLayoutChg>
        <pc:sldLayoutChg chg="setBg">
          <pc:chgData name="Сергей Гуцуляк" userId="c49c0ff5f4617ec6" providerId="LiveId" clId="{F0A26769-A7B2-4402-A49A-FC92FC304695}" dt="2021-10-23T14:26:26.281" v="341"/>
          <pc:sldLayoutMkLst>
            <pc:docMk/>
            <pc:sldMasterMk cId="3114233401" sldId="2147483648"/>
            <pc:sldLayoutMk cId="2607792583" sldId="2147483651"/>
          </pc:sldLayoutMkLst>
        </pc:sldLayoutChg>
        <pc:sldLayoutChg chg="setBg">
          <pc:chgData name="Сергей Гуцуляк" userId="c49c0ff5f4617ec6" providerId="LiveId" clId="{F0A26769-A7B2-4402-A49A-FC92FC304695}" dt="2021-10-23T14:26:26.281" v="341"/>
          <pc:sldLayoutMkLst>
            <pc:docMk/>
            <pc:sldMasterMk cId="3114233401" sldId="2147483648"/>
            <pc:sldLayoutMk cId="2126881237" sldId="2147483652"/>
          </pc:sldLayoutMkLst>
        </pc:sldLayoutChg>
        <pc:sldLayoutChg chg="setBg">
          <pc:chgData name="Сергей Гуцуляк" userId="c49c0ff5f4617ec6" providerId="LiveId" clId="{F0A26769-A7B2-4402-A49A-FC92FC304695}" dt="2021-10-23T14:26:26.281" v="341"/>
          <pc:sldLayoutMkLst>
            <pc:docMk/>
            <pc:sldMasterMk cId="3114233401" sldId="2147483648"/>
            <pc:sldLayoutMk cId="2686591788" sldId="2147483653"/>
          </pc:sldLayoutMkLst>
        </pc:sldLayoutChg>
        <pc:sldLayoutChg chg="setBg">
          <pc:chgData name="Сергей Гуцуляк" userId="c49c0ff5f4617ec6" providerId="LiveId" clId="{F0A26769-A7B2-4402-A49A-FC92FC304695}" dt="2021-10-23T14:26:26.281" v="341"/>
          <pc:sldLayoutMkLst>
            <pc:docMk/>
            <pc:sldMasterMk cId="3114233401" sldId="2147483648"/>
            <pc:sldLayoutMk cId="3641649517" sldId="2147483654"/>
          </pc:sldLayoutMkLst>
        </pc:sldLayoutChg>
        <pc:sldLayoutChg chg="setBg">
          <pc:chgData name="Сергей Гуцуляк" userId="c49c0ff5f4617ec6" providerId="LiveId" clId="{F0A26769-A7B2-4402-A49A-FC92FC304695}" dt="2021-10-23T14:26:26.281" v="341"/>
          <pc:sldLayoutMkLst>
            <pc:docMk/>
            <pc:sldMasterMk cId="3114233401" sldId="2147483648"/>
            <pc:sldLayoutMk cId="2499848286" sldId="2147483655"/>
          </pc:sldLayoutMkLst>
        </pc:sldLayoutChg>
        <pc:sldLayoutChg chg="setBg">
          <pc:chgData name="Сергей Гуцуляк" userId="c49c0ff5f4617ec6" providerId="LiveId" clId="{F0A26769-A7B2-4402-A49A-FC92FC304695}" dt="2021-10-23T14:26:26.281" v="341"/>
          <pc:sldLayoutMkLst>
            <pc:docMk/>
            <pc:sldMasterMk cId="3114233401" sldId="2147483648"/>
            <pc:sldLayoutMk cId="4204268472" sldId="2147483656"/>
          </pc:sldLayoutMkLst>
        </pc:sldLayoutChg>
        <pc:sldLayoutChg chg="setBg">
          <pc:chgData name="Сергей Гуцуляк" userId="c49c0ff5f4617ec6" providerId="LiveId" clId="{F0A26769-A7B2-4402-A49A-FC92FC304695}" dt="2021-10-23T14:26:26.281" v="341"/>
          <pc:sldLayoutMkLst>
            <pc:docMk/>
            <pc:sldMasterMk cId="3114233401" sldId="2147483648"/>
            <pc:sldLayoutMk cId="3688868091" sldId="2147483657"/>
          </pc:sldLayoutMkLst>
        </pc:sldLayoutChg>
        <pc:sldLayoutChg chg="setBg">
          <pc:chgData name="Сергей Гуцуляк" userId="c49c0ff5f4617ec6" providerId="LiveId" clId="{F0A26769-A7B2-4402-A49A-FC92FC304695}" dt="2021-10-23T14:26:26.281" v="341"/>
          <pc:sldLayoutMkLst>
            <pc:docMk/>
            <pc:sldMasterMk cId="3114233401" sldId="2147483648"/>
            <pc:sldLayoutMk cId="1322764757" sldId="2147483658"/>
          </pc:sldLayoutMkLst>
        </pc:sldLayoutChg>
        <pc:sldLayoutChg chg="setBg">
          <pc:chgData name="Сергей Гуцуляк" userId="c49c0ff5f4617ec6" providerId="LiveId" clId="{F0A26769-A7B2-4402-A49A-FC92FC304695}" dt="2021-10-23T14:26:26.281" v="341"/>
          <pc:sldLayoutMkLst>
            <pc:docMk/>
            <pc:sldMasterMk cId="3114233401" sldId="2147483648"/>
            <pc:sldLayoutMk cId="128934089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EE91A8-9C49-4077-911A-4790A3C34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64623E-6306-40E1-8AAF-26EEECB08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6DC087-CA08-4A88-9E4E-AA418FD00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7A0-27B8-4CAC-80BE-697A05D06739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D4F30E-F637-4C3A-9FAC-35FAAEA66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6AB87B-AB71-415E-8149-0CF1970EC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E728-72D2-449B-BA33-8B5D375EC52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6987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6044F8-DA4A-480F-9D9D-C6AAE195B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39752B-4E17-40B2-8843-A0C865949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89F16D-14B4-44E9-A71F-01BF67B15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7A0-27B8-4CAC-80BE-697A05D06739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64E935-53D5-4386-BD22-79292E127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1B114D-6A06-4005-9443-7D6A844A7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E728-72D2-449B-BA33-8B5D375EC52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2276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BC1C6C8-5E90-47CC-A7D8-F2E645B67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739DF3-9C41-459B-A951-B6D725A9D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AC15C9-4AF7-46CF-BBED-5EDADF198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7A0-27B8-4CAC-80BE-697A05D06739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879BC8-0843-48AF-9D42-926B3FF2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AA4C3F-95EB-4B15-BE62-34200FE24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E728-72D2-449B-BA33-8B5D375EC52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8934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625139-4FCF-40B9-B002-1224D421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C47B4E-B23F-4AE1-956F-0558BCB9F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091C5B-C452-47DE-9962-9068C9681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7A0-27B8-4CAC-80BE-697A05D06739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2FECD3-FB8F-4D38-8A2C-1D173A6C9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43B922-E0B3-461A-A322-108E742F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E728-72D2-449B-BA33-8B5D375EC52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1966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133899-261C-40CE-B8FC-D4E56A0BB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964DCC-9E5F-4F32-B0E0-EEFD8067B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64DEBE-87D0-4FC1-8C3A-643B601E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7A0-27B8-4CAC-80BE-697A05D06739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299CD7-98F0-4141-B516-82BD48C30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8B7DEA-6B76-4368-9387-3C6C3C0A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E728-72D2-449B-BA33-8B5D375EC52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07792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5FEC90-BF69-4653-A27E-F0CCF0D33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B27429-9338-4E01-9385-00975958E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84A543-CDA4-4669-B615-4DE633875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801A78-2320-4177-8059-C05DAE234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7A0-27B8-4CAC-80BE-697A05D06739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11099C-AFED-44F4-AD7C-21FB8B94B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44A242-1F53-4037-B385-6F4FB40F6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E728-72D2-449B-BA33-8B5D375EC52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2688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D24543-8991-48C8-8209-90EE3E68D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2A778E-E82E-4C07-8C4F-8CCE9A072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FC2003-A791-4529-B737-74B7F2526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88D013B-B929-435B-8A50-3B2377B18C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32A6EBA-F6BA-4A47-AD75-EF4E181272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FCCDD6-FF9A-443B-9139-A575EF62D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7A0-27B8-4CAC-80BE-697A05D06739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7DB05BD-A054-41A4-A7C6-9E7039822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907EAAB-BCFF-4B9F-B042-E41334F1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E728-72D2-449B-BA33-8B5D375EC52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8659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924086-76B2-4403-8F42-AE23BE33D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4608D64-3FD4-4FE7-8E02-08B24DAB5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7A0-27B8-4CAC-80BE-697A05D06739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25F5DA-D95B-484F-B50D-F1F7BC7E5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C0D3529-1F6F-4D1E-A789-54AB7D459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E728-72D2-449B-BA33-8B5D375EC52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4164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87E9CC3-C3C8-4602-84D6-84F7C129B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7A0-27B8-4CAC-80BE-697A05D06739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587C813-B0DD-47C8-8C87-6D1541C2F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5C78E5D-0BB8-4131-9BA8-51146D302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E728-72D2-449B-BA33-8B5D375EC52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9984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EB04B-3C3F-496C-9242-3F6F3DB9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BAA3D7-17AE-4683-A08C-BD1C358D2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E8AE81-F7D5-4F61-9861-504FE1081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117E18-3871-46F2-8D63-E89315901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7A0-27B8-4CAC-80BE-697A05D06739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275117-E993-4161-96B0-0F842743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6AFE3E-5519-4286-83E7-AE62EC71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E728-72D2-449B-BA33-8B5D375EC52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0426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0EC408-A1F8-4AC4-B626-865BBEBCD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91B422A-6232-4C2C-9CC6-E2E3026261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4EE81D-29AC-452C-992B-976E048AB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767AC8-8B42-4C63-BF4A-15D4DDA48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7A0-27B8-4CAC-80BE-697A05D06739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D58B2E-BB7B-4B57-AC70-604B2E0EE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778CF8-33A8-459E-8CF8-0DFEF4AEC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E728-72D2-449B-BA33-8B5D375EC52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8886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420695-99AE-420C-AD27-A9BE91B2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4A9406-DF9C-4F5B-9E22-CDB1E1149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3C3794-EFE8-48FB-B21E-D276B86F5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687A0-27B8-4CAC-80BE-697A05D06739}" type="datetimeFigureOut">
              <a:rPr lang="ru-UA" smtClean="0"/>
              <a:t>23.10.2021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8D41C0-E462-4EA7-BBA3-0D0B09DD8B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7C0246-168E-46A2-B64D-2899DFB6E3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2E728-72D2-449B-BA33-8B5D375EC52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1423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351053-6E7F-4062-81B8-6C409F06D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ru-UA" sz="5200" dirty="0">
              <a:solidFill>
                <a:srgbClr val="FFFFFF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2BC013F-EE94-4CC8-83F2-2187B6BBF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ru-UA">
              <a:solidFill>
                <a:srgbClr val="FFFFFF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1714D8-4531-4EA4-A920-2EDBAC932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120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емный&#10;&#10;Автоматически созданное описание">
            <a:extLst>
              <a:ext uri="{FF2B5EF4-FFF2-40B4-BE49-F238E27FC236}">
                <a16:creationId xmlns:a16="http://schemas.microsoft.com/office/drawing/2014/main" id="{CE67B0C9-C1CF-4CF2-A8A0-1A5FA84BC1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1" y="0"/>
            <a:ext cx="12191999" cy="6857990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8D30823-C373-4F98-A566-EE3AABE5D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4411" y="235670"/>
            <a:ext cx="3007057" cy="1140644"/>
          </a:xfrm>
        </p:spPr>
        <p:txBody>
          <a:bodyPr>
            <a:noAutofit/>
          </a:bodyPr>
          <a:lstStyle/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ПОСТАВЬ БОГА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НА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ПЕРВОЕ МЕСТО</a:t>
            </a:r>
            <a:endParaRPr lang="ru-UA" sz="2400" dirty="0"/>
          </a:p>
        </p:txBody>
      </p:sp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id="{47CCF782-D4BC-43AA-B722-17A95CB4C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880" y="1611984"/>
            <a:ext cx="9144000" cy="847419"/>
          </a:xfrm>
        </p:spPr>
        <p:txBody>
          <a:bodyPr>
            <a:normAutofit/>
          </a:bodyPr>
          <a:lstStyle/>
          <a:p>
            <a:pPr algn="l"/>
            <a:r>
              <a:rPr lang="ru-RU" sz="5400" dirty="0">
                <a:highlight>
                  <a:srgbClr val="FFFF00"/>
                </a:highlight>
              </a:rPr>
              <a:t>ЗНАЙ, КОМУ ТЫ СЛУЖИШЬ</a:t>
            </a:r>
            <a:endParaRPr lang="ru-UA" sz="5400" dirty="0">
              <a:highlight>
                <a:srgbClr val="FFFF00"/>
              </a:highlight>
            </a:endParaRPr>
          </a:p>
        </p:txBody>
      </p:sp>
      <p:sp>
        <p:nvSpPr>
          <p:cNvPr id="5" name="Подзаголовок 6">
            <a:extLst>
              <a:ext uri="{FF2B5EF4-FFF2-40B4-BE49-F238E27FC236}">
                <a16:creationId xmlns:a16="http://schemas.microsoft.com/office/drawing/2014/main" id="{32864120-2B7F-44A5-AE59-E505D5CF8C7E}"/>
              </a:ext>
            </a:extLst>
          </p:cNvPr>
          <p:cNvSpPr txBox="1">
            <a:spLocks/>
          </p:cNvSpPr>
          <p:nvPr/>
        </p:nvSpPr>
        <p:spPr>
          <a:xfrm>
            <a:off x="637880" y="2695073"/>
            <a:ext cx="8336531" cy="847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5400" dirty="0">
                <a:highlight>
                  <a:srgbClr val="FFFF00"/>
                </a:highlight>
              </a:rPr>
              <a:t>ЗНАЙ, КТО ТЫ ЕСТЬ</a:t>
            </a:r>
            <a:endParaRPr lang="ru-UA" sz="5400" dirty="0">
              <a:highlight>
                <a:srgbClr val="FFFF00"/>
              </a:highlight>
            </a:endParaRPr>
          </a:p>
        </p:txBody>
      </p:sp>
      <p:sp>
        <p:nvSpPr>
          <p:cNvPr id="8" name="Подзаголовок 6">
            <a:extLst>
              <a:ext uri="{FF2B5EF4-FFF2-40B4-BE49-F238E27FC236}">
                <a16:creationId xmlns:a16="http://schemas.microsoft.com/office/drawing/2014/main" id="{D14184CC-BB73-4698-B180-1F7AD1A8AB1A}"/>
              </a:ext>
            </a:extLst>
          </p:cNvPr>
          <p:cNvSpPr txBox="1">
            <a:spLocks/>
          </p:cNvSpPr>
          <p:nvPr/>
        </p:nvSpPr>
        <p:spPr>
          <a:xfrm>
            <a:off x="637880" y="3811277"/>
            <a:ext cx="8336531" cy="847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5400" dirty="0">
                <a:highlight>
                  <a:srgbClr val="FFFF00"/>
                </a:highlight>
              </a:rPr>
              <a:t>НЕ ДАЙ СЕБЯ ОБМАНУТЬ</a:t>
            </a:r>
            <a:endParaRPr lang="ru-UA" sz="5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7867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C6086AA-C6C0-41DC-ACCE-92557BA03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204" y="3224541"/>
            <a:ext cx="11453567" cy="2387600"/>
          </a:xfrm>
        </p:spPr>
        <p:txBody>
          <a:bodyPr>
            <a:noAutofit/>
          </a:bodyPr>
          <a:lstStyle/>
          <a:p>
            <a:pPr algn="l"/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15 И </a:t>
            </a:r>
            <a:r>
              <a:rPr lang="ru-RU" sz="4400" i="1" dirty="0" err="1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утучнел</a:t>
            </a:r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 Израиль, и стал упрям; </a:t>
            </a:r>
            <a:r>
              <a:rPr lang="ru-RU" sz="4400" i="1" dirty="0" err="1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утучнел</a:t>
            </a:r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, </a:t>
            </a:r>
            <a:r>
              <a:rPr lang="ru-RU" sz="4400" i="1" dirty="0" err="1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отолстел</a:t>
            </a:r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 и разжирел; и оставил он Бога, создавшего его, и презрел твердыню спасения своего. </a:t>
            </a:r>
            <a:b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16 [Богами] чуждыми они раздражили Его и мерзостями разгневали Его: </a:t>
            </a:r>
            <a:b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                                        (Втор.32:15-18)</a:t>
            </a:r>
            <a:endParaRPr lang="uk-UA" sz="4400" i="1" dirty="0">
              <a:ln w="3175" cmpd="sng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511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C6086AA-C6C0-41DC-ACCE-92557BA03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216" y="3252821"/>
            <a:ext cx="11453567" cy="2387600"/>
          </a:xfrm>
        </p:spPr>
        <p:txBody>
          <a:bodyPr>
            <a:noAutofit/>
          </a:bodyPr>
          <a:lstStyle/>
          <a:p>
            <a:pPr algn="l"/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17 приносили жертвы бесам, а не Богу, богам, которых они не знали, новым, [которые] пришли от соседей и о которых не помышляли отцы ваши. </a:t>
            </a:r>
            <a:b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18 А Заступника, родившего тебя, ты забыл, и не помнил Бога, создавшего тебя. </a:t>
            </a:r>
            <a:b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                                        (Втор.32:17,18)</a:t>
            </a:r>
            <a:endParaRPr lang="uk-UA" sz="4400" i="1" dirty="0">
              <a:ln w="3175" cmpd="sng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527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C6086AA-C6C0-41DC-ACCE-92557BA03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216" y="2235200"/>
            <a:ext cx="11453567" cy="2387600"/>
          </a:xfrm>
        </p:spPr>
        <p:txBody>
          <a:bodyPr>
            <a:noAutofit/>
          </a:bodyPr>
          <a:lstStyle/>
          <a:p>
            <a:pPr algn="l"/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Ибо они народ, потерявший рассудок, и нет в них смысла.</a:t>
            </a:r>
            <a:b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                                             (Втор.32:28)</a:t>
            </a:r>
            <a:endParaRPr lang="uk-UA" sz="4400" i="1" dirty="0">
              <a:ln w="3175" cmpd="sng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898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C6086AA-C6C0-41DC-ACCE-92557BA03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899" y="2876223"/>
            <a:ext cx="11453567" cy="2387600"/>
          </a:xfrm>
        </p:spPr>
        <p:txBody>
          <a:bodyPr>
            <a:noAutofit/>
          </a:bodyPr>
          <a:lstStyle/>
          <a:p>
            <a:pPr algn="l"/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37 Тогда скажет [Господь]: где боги их, твердыня, на которую они надеялись, </a:t>
            </a:r>
            <a:b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38 которые ели тук жертв их [и] пили вино возлияний их? пусть они восстанут и помогут вам, пусть будут для вас покровом! </a:t>
            </a:r>
            <a:b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                                        (Втор.32:37-39)</a:t>
            </a:r>
            <a:endParaRPr lang="uk-UA" sz="4400" i="1" dirty="0">
              <a:ln w="3175" cmpd="sng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918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C6086AA-C6C0-41DC-ACCE-92557BA03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216" y="2518004"/>
            <a:ext cx="11453567" cy="2387600"/>
          </a:xfrm>
        </p:spPr>
        <p:txBody>
          <a:bodyPr>
            <a:noAutofit/>
          </a:bodyPr>
          <a:lstStyle/>
          <a:p>
            <a:pPr algn="l"/>
            <a:b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39 Видите ныне, что это Я, Я - и нет Бога, кроме Меня: Я умерщвляю и оживляю, Я поражаю и Я исцеляю, и никто не избавит от руки Моей. </a:t>
            </a:r>
            <a:b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                                        (Втор.32:37-39)</a:t>
            </a:r>
            <a:endParaRPr lang="uk-UA" sz="4400" i="1" dirty="0">
              <a:ln w="3175" cmpd="sng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099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емный&#10;&#10;Автоматически созданное описание">
            <a:extLst>
              <a:ext uri="{FF2B5EF4-FFF2-40B4-BE49-F238E27FC236}">
                <a16:creationId xmlns:a16="http://schemas.microsoft.com/office/drawing/2014/main" id="{CE67B0C9-C1CF-4CF2-A8A0-1A5FA84BC1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1" y="0"/>
            <a:ext cx="12191999" cy="6857990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8D30823-C373-4F98-A566-EE3AABE5D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4411" y="235670"/>
            <a:ext cx="3007057" cy="1140644"/>
          </a:xfrm>
        </p:spPr>
        <p:txBody>
          <a:bodyPr>
            <a:noAutofit/>
          </a:bodyPr>
          <a:lstStyle/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ПОСТАВЬ БОГА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НА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ПЕРВОЕ МЕСТО</a:t>
            </a:r>
            <a:endParaRPr lang="ru-UA" sz="2400" dirty="0"/>
          </a:p>
        </p:txBody>
      </p:sp>
      <p:sp>
        <p:nvSpPr>
          <p:cNvPr id="8" name="Подзаголовок 6">
            <a:extLst>
              <a:ext uri="{FF2B5EF4-FFF2-40B4-BE49-F238E27FC236}">
                <a16:creationId xmlns:a16="http://schemas.microsoft.com/office/drawing/2014/main" id="{D14184CC-BB73-4698-B180-1F7AD1A8AB1A}"/>
              </a:ext>
            </a:extLst>
          </p:cNvPr>
          <p:cNvSpPr txBox="1">
            <a:spLocks/>
          </p:cNvSpPr>
          <p:nvPr/>
        </p:nvSpPr>
        <p:spPr>
          <a:xfrm>
            <a:off x="340936" y="1376314"/>
            <a:ext cx="11510128" cy="8474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0" b="1" dirty="0">
                <a:ln w="190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Замаскированные </a:t>
            </a:r>
          </a:p>
          <a:p>
            <a:r>
              <a:rPr lang="ru-RU" sz="8000" b="1" dirty="0">
                <a:ln w="190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боги</a:t>
            </a:r>
            <a:endParaRPr lang="ru-UA" sz="8000" b="1" dirty="0">
              <a:ln w="19050">
                <a:solidFill>
                  <a:srgbClr val="00B050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479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емный&#10;&#10;Автоматически созданное описание">
            <a:extLst>
              <a:ext uri="{FF2B5EF4-FFF2-40B4-BE49-F238E27FC236}">
                <a16:creationId xmlns:a16="http://schemas.microsoft.com/office/drawing/2014/main" id="{CE67B0C9-C1CF-4CF2-A8A0-1A5FA84BC1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1" y="0"/>
            <a:ext cx="12191999" cy="6857990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8D30823-C373-4F98-A566-EE3AABE5D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4411" y="235670"/>
            <a:ext cx="3007057" cy="1140644"/>
          </a:xfrm>
        </p:spPr>
        <p:txBody>
          <a:bodyPr>
            <a:noAutofit/>
          </a:bodyPr>
          <a:lstStyle/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ПОСТАВЬ БОГА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НА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ПЕРВОЕ МЕСТО</a:t>
            </a:r>
            <a:endParaRPr lang="ru-UA" sz="2400" dirty="0"/>
          </a:p>
        </p:txBody>
      </p:sp>
      <p:sp>
        <p:nvSpPr>
          <p:cNvPr id="8" name="Подзаголовок 6">
            <a:extLst>
              <a:ext uri="{FF2B5EF4-FFF2-40B4-BE49-F238E27FC236}">
                <a16:creationId xmlns:a16="http://schemas.microsoft.com/office/drawing/2014/main" id="{D14184CC-BB73-4698-B180-1F7AD1A8AB1A}"/>
              </a:ext>
            </a:extLst>
          </p:cNvPr>
          <p:cNvSpPr txBox="1">
            <a:spLocks/>
          </p:cNvSpPr>
          <p:nvPr/>
        </p:nvSpPr>
        <p:spPr>
          <a:xfrm>
            <a:off x="210532" y="1376314"/>
            <a:ext cx="11510128" cy="8474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600" b="1" dirty="0">
                <a:ln w="190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Замаскированные боги</a:t>
            </a:r>
            <a:endParaRPr lang="ru-UA" sz="6600" b="1" dirty="0">
              <a:ln w="19050">
                <a:solidFill>
                  <a:srgbClr val="00B050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CBAE2CD-1C03-4624-A6DD-22877E95CDAC}"/>
              </a:ext>
            </a:extLst>
          </p:cNvPr>
          <p:cNvSpPr/>
          <p:nvPr/>
        </p:nvSpPr>
        <p:spPr>
          <a:xfrm>
            <a:off x="210538" y="2308447"/>
            <a:ext cx="11510122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Первый божок – бог комфорта</a:t>
            </a:r>
          </a:p>
          <a:p>
            <a:pPr algn="ctr"/>
            <a:r>
              <a:rPr lang="ru-RU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(</a:t>
            </a:r>
            <a:r>
              <a:rPr lang="ru-RU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личное благополучие важнее </a:t>
            </a:r>
          </a:p>
          <a:p>
            <a:pPr algn="ctr"/>
            <a:r>
              <a:rPr lang="ru-RU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предназначения</a:t>
            </a:r>
            <a:r>
              <a:rPr lang="ru-RU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)</a:t>
            </a:r>
            <a:endParaRPr lang="ru-UA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9226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емный&#10;&#10;Автоматически созданное описание">
            <a:extLst>
              <a:ext uri="{FF2B5EF4-FFF2-40B4-BE49-F238E27FC236}">
                <a16:creationId xmlns:a16="http://schemas.microsoft.com/office/drawing/2014/main" id="{CE67B0C9-C1CF-4CF2-A8A0-1A5FA84BC1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1" y="0"/>
            <a:ext cx="12191999" cy="6857990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8D30823-C373-4F98-A566-EE3AABE5D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4411" y="235670"/>
            <a:ext cx="3007057" cy="1140644"/>
          </a:xfrm>
        </p:spPr>
        <p:txBody>
          <a:bodyPr>
            <a:noAutofit/>
          </a:bodyPr>
          <a:lstStyle/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ПОСТАВЬ БОГА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НА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ПЕРВОЕ МЕСТО</a:t>
            </a:r>
            <a:endParaRPr lang="ru-UA" sz="2400" dirty="0"/>
          </a:p>
        </p:txBody>
      </p:sp>
      <p:sp>
        <p:nvSpPr>
          <p:cNvPr id="8" name="Подзаголовок 6">
            <a:extLst>
              <a:ext uri="{FF2B5EF4-FFF2-40B4-BE49-F238E27FC236}">
                <a16:creationId xmlns:a16="http://schemas.microsoft.com/office/drawing/2014/main" id="{D14184CC-BB73-4698-B180-1F7AD1A8AB1A}"/>
              </a:ext>
            </a:extLst>
          </p:cNvPr>
          <p:cNvSpPr txBox="1">
            <a:spLocks/>
          </p:cNvSpPr>
          <p:nvPr/>
        </p:nvSpPr>
        <p:spPr>
          <a:xfrm>
            <a:off x="210532" y="1376314"/>
            <a:ext cx="11510128" cy="8474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600" b="1" dirty="0">
                <a:ln w="190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Замаскированные боги</a:t>
            </a:r>
            <a:endParaRPr lang="ru-UA" sz="6600" b="1" dirty="0">
              <a:ln w="19050">
                <a:solidFill>
                  <a:srgbClr val="00B050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CBAE2CD-1C03-4624-A6DD-22877E95CDAC}"/>
              </a:ext>
            </a:extLst>
          </p:cNvPr>
          <p:cNvSpPr/>
          <p:nvPr/>
        </p:nvSpPr>
        <p:spPr>
          <a:xfrm>
            <a:off x="210538" y="2308447"/>
            <a:ext cx="11846344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Второй божок – бог родственности</a:t>
            </a:r>
          </a:p>
          <a:p>
            <a:pPr algn="ctr"/>
            <a:r>
              <a:rPr lang="ru-RU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(</a:t>
            </a:r>
            <a:r>
              <a:rPr lang="ru-RU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благополучие родственников важнее </a:t>
            </a:r>
          </a:p>
          <a:p>
            <a:pPr algn="ctr"/>
            <a:r>
              <a:rPr lang="ru-RU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предназначения</a:t>
            </a:r>
            <a:r>
              <a:rPr lang="ru-RU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)</a:t>
            </a:r>
            <a:endParaRPr lang="ru-UA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5214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емный&#10;&#10;Автоматически созданное описание">
            <a:extLst>
              <a:ext uri="{FF2B5EF4-FFF2-40B4-BE49-F238E27FC236}">
                <a16:creationId xmlns:a16="http://schemas.microsoft.com/office/drawing/2014/main" id="{CE67B0C9-C1CF-4CF2-A8A0-1A5FA84BC1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1" y="0"/>
            <a:ext cx="12191999" cy="6857990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8D30823-C373-4F98-A566-EE3AABE5D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4411" y="235670"/>
            <a:ext cx="3007057" cy="1140644"/>
          </a:xfrm>
        </p:spPr>
        <p:txBody>
          <a:bodyPr>
            <a:noAutofit/>
          </a:bodyPr>
          <a:lstStyle/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ПОСТАВЬ БОГА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НА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ПЕРВОЕ МЕСТО</a:t>
            </a:r>
            <a:endParaRPr lang="ru-UA" sz="2400" dirty="0"/>
          </a:p>
        </p:txBody>
      </p:sp>
      <p:sp>
        <p:nvSpPr>
          <p:cNvPr id="8" name="Подзаголовок 6">
            <a:extLst>
              <a:ext uri="{FF2B5EF4-FFF2-40B4-BE49-F238E27FC236}">
                <a16:creationId xmlns:a16="http://schemas.microsoft.com/office/drawing/2014/main" id="{D14184CC-BB73-4698-B180-1F7AD1A8AB1A}"/>
              </a:ext>
            </a:extLst>
          </p:cNvPr>
          <p:cNvSpPr txBox="1">
            <a:spLocks/>
          </p:cNvSpPr>
          <p:nvPr/>
        </p:nvSpPr>
        <p:spPr>
          <a:xfrm>
            <a:off x="210532" y="1376314"/>
            <a:ext cx="11510128" cy="8474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600" b="1" dirty="0">
                <a:ln w="190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Замаскированные боги</a:t>
            </a:r>
            <a:endParaRPr lang="ru-UA" sz="6600" b="1" dirty="0">
              <a:ln w="19050">
                <a:solidFill>
                  <a:srgbClr val="00B050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CBAE2CD-1C03-4624-A6DD-22877E95CDAC}"/>
              </a:ext>
            </a:extLst>
          </p:cNvPr>
          <p:cNvSpPr/>
          <p:nvPr/>
        </p:nvSpPr>
        <p:spPr>
          <a:xfrm>
            <a:off x="210538" y="2308447"/>
            <a:ext cx="11846344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Третий божок – бог удовольствия</a:t>
            </a:r>
          </a:p>
          <a:p>
            <a:pPr algn="ctr"/>
            <a:r>
              <a:rPr lang="ru-RU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(</a:t>
            </a:r>
            <a:r>
              <a:rPr lang="ru-RU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приятные ощущения важнее </a:t>
            </a:r>
          </a:p>
          <a:p>
            <a:pPr algn="ctr"/>
            <a:r>
              <a:rPr lang="ru-RU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предназначения</a:t>
            </a:r>
            <a:r>
              <a:rPr lang="ru-RU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)</a:t>
            </a:r>
            <a:endParaRPr lang="ru-UA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574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2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 descr="Изображение выглядит как темный&#10;&#10;Автоматически созданное описание">
            <a:extLst>
              <a:ext uri="{FF2B5EF4-FFF2-40B4-BE49-F238E27FC236}">
                <a16:creationId xmlns:a16="http://schemas.microsoft.com/office/drawing/2014/main" id="{CE67B0C9-C1CF-4CF2-A8A0-1A5FA84BC1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25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D77CFF73-B9F6-49AF-A7CA-D3E4D8694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  <a:prstGeom prst="rect">
            <a:avLst/>
          </a:prstGeom>
        </p:spPr>
        <p:txBody>
          <a:bodyPr lIns="91440" tIns="45720" rIns="91440" bIns="45720">
            <a:normAutofit/>
          </a:bodyPr>
          <a:lstStyle/>
          <a:p>
            <a:r>
              <a:rPr lang="ru-RU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ПОСТАВЬ БОГА </a:t>
            </a:r>
            <a:br>
              <a:rPr lang="ru-RU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НА </a:t>
            </a:r>
            <a:br>
              <a:rPr lang="ru-RU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ПЕРВОЕ МЕСТО</a:t>
            </a:r>
          </a:p>
        </p:txBody>
      </p:sp>
      <p:sp>
        <p:nvSpPr>
          <p:cNvPr id="14" name="sketchy box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47625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ketchy line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1275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15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емный&#10;&#10;Автоматически созданное описание">
            <a:extLst>
              <a:ext uri="{FF2B5EF4-FFF2-40B4-BE49-F238E27FC236}">
                <a16:creationId xmlns:a16="http://schemas.microsoft.com/office/drawing/2014/main" id="{CE67B0C9-C1CF-4CF2-A8A0-1A5FA84BC1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1" y="0"/>
            <a:ext cx="12191999" cy="6857990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8D30823-C373-4F98-A566-EE3AABE5D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4411" y="235670"/>
            <a:ext cx="3007057" cy="1140644"/>
          </a:xfrm>
        </p:spPr>
        <p:txBody>
          <a:bodyPr>
            <a:noAutofit/>
          </a:bodyPr>
          <a:lstStyle/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ПОСТАВЬ БОГА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НА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ПЕРВОЕ МЕСТО</a:t>
            </a:r>
            <a:endParaRPr lang="ru-UA" sz="2400" dirty="0"/>
          </a:p>
        </p:txBody>
      </p:sp>
      <p:sp>
        <p:nvSpPr>
          <p:cNvPr id="8" name="Подзаголовок 6">
            <a:extLst>
              <a:ext uri="{FF2B5EF4-FFF2-40B4-BE49-F238E27FC236}">
                <a16:creationId xmlns:a16="http://schemas.microsoft.com/office/drawing/2014/main" id="{D14184CC-BB73-4698-B180-1F7AD1A8AB1A}"/>
              </a:ext>
            </a:extLst>
          </p:cNvPr>
          <p:cNvSpPr txBox="1">
            <a:spLocks/>
          </p:cNvSpPr>
          <p:nvPr/>
        </p:nvSpPr>
        <p:spPr>
          <a:xfrm>
            <a:off x="210532" y="1376314"/>
            <a:ext cx="11510128" cy="8474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600" b="1" dirty="0">
                <a:ln w="190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Замаскированные боги</a:t>
            </a:r>
            <a:endParaRPr lang="ru-UA" sz="6600" b="1" dirty="0">
              <a:ln w="19050">
                <a:solidFill>
                  <a:srgbClr val="00B050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CBAE2CD-1C03-4624-A6DD-22877E95CDAC}"/>
              </a:ext>
            </a:extLst>
          </p:cNvPr>
          <p:cNvSpPr/>
          <p:nvPr/>
        </p:nvSpPr>
        <p:spPr>
          <a:xfrm>
            <a:off x="113122" y="2308447"/>
            <a:ext cx="11868346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Четвертый божок – </a:t>
            </a:r>
            <a:r>
              <a:rPr lang="ru-RU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бог</a:t>
            </a:r>
            <a:r>
              <a:rPr lang="ru-RU" sz="6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ru-RU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самооценки</a:t>
            </a:r>
          </a:p>
          <a:p>
            <a:pPr algn="ctr"/>
            <a:r>
              <a:rPr lang="ru-RU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(</a:t>
            </a:r>
            <a:r>
              <a:rPr lang="ru-RU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мнение о себе и мнение окружающих обо мне важнее предназначения</a:t>
            </a:r>
            <a:r>
              <a:rPr lang="ru-RU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)</a:t>
            </a:r>
            <a:endParaRPr lang="ru-UA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3239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емный&#10;&#10;Автоматически созданное описание">
            <a:extLst>
              <a:ext uri="{FF2B5EF4-FFF2-40B4-BE49-F238E27FC236}">
                <a16:creationId xmlns:a16="http://schemas.microsoft.com/office/drawing/2014/main" id="{CE67B0C9-C1CF-4CF2-A8A0-1A5FA84BC1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1" y="0"/>
            <a:ext cx="12191999" cy="6857990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8D30823-C373-4F98-A566-EE3AABE5D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4411" y="235670"/>
            <a:ext cx="3007057" cy="1140644"/>
          </a:xfrm>
        </p:spPr>
        <p:txBody>
          <a:bodyPr>
            <a:noAutofit/>
          </a:bodyPr>
          <a:lstStyle/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ПОСТАВЬ БОГА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НА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ПЕРВОЕ МЕСТО</a:t>
            </a:r>
            <a:endParaRPr lang="ru-UA" sz="2400" dirty="0"/>
          </a:p>
        </p:txBody>
      </p:sp>
      <p:sp>
        <p:nvSpPr>
          <p:cNvPr id="8" name="Подзаголовок 6">
            <a:extLst>
              <a:ext uri="{FF2B5EF4-FFF2-40B4-BE49-F238E27FC236}">
                <a16:creationId xmlns:a16="http://schemas.microsoft.com/office/drawing/2014/main" id="{D14184CC-BB73-4698-B180-1F7AD1A8AB1A}"/>
              </a:ext>
            </a:extLst>
          </p:cNvPr>
          <p:cNvSpPr txBox="1">
            <a:spLocks/>
          </p:cNvSpPr>
          <p:nvPr/>
        </p:nvSpPr>
        <p:spPr>
          <a:xfrm>
            <a:off x="210532" y="1376314"/>
            <a:ext cx="11510128" cy="8474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600" b="1" dirty="0">
                <a:ln w="19050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Замаскированные боги</a:t>
            </a:r>
            <a:endParaRPr lang="ru-UA" sz="6600" b="1" dirty="0">
              <a:ln w="19050">
                <a:solidFill>
                  <a:srgbClr val="00B050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CBAE2CD-1C03-4624-A6DD-22877E95CDAC}"/>
              </a:ext>
            </a:extLst>
          </p:cNvPr>
          <p:cNvSpPr/>
          <p:nvPr/>
        </p:nvSpPr>
        <p:spPr>
          <a:xfrm>
            <a:off x="113122" y="2308447"/>
            <a:ext cx="11868346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Пятый божок –</a:t>
            </a:r>
            <a:r>
              <a:rPr lang="ru-RU" sz="6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ru-RU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бог безответственности</a:t>
            </a:r>
          </a:p>
          <a:p>
            <a:pPr algn="ctr"/>
            <a:r>
              <a:rPr lang="ru-RU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(</a:t>
            </a:r>
            <a:r>
              <a:rPr lang="ru-RU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не желание брать на себя ответственность за предназначения</a:t>
            </a:r>
            <a:r>
              <a:rPr lang="ru-RU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)</a:t>
            </a:r>
            <a:endParaRPr lang="ru-UA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9951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C6086AA-C6C0-41DC-ACCE-92557BA03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216" y="2235200"/>
            <a:ext cx="11453567" cy="2387600"/>
          </a:xfrm>
        </p:spPr>
        <p:txBody>
          <a:bodyPr>
            <a:noAutofit/>
          </a:bodyPr>
          <a:lstStyle/>
          <a:p>
            <a:pPr algn="l"/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… служит ли кто, [служи] по силе, какую дает Бог...</a:t>
            </a:r>
            <a:b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                                             (1Петр.4:11)</a:t>
            </a:r>
            <a:endParaRPr lang="uk-UA" sz="4400" i="1" dirty="0">
              <a:ln w="3175" cmpd="sng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262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C6086AA-C6C0-41DC-ACCE-92557BA03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216" y="2979918"/>
            <a:ext cx="11453567" cy="2387600"/>
          </a:xfrm>
        </p:spPr>
        <p:txBody>
          <a:bodyPr>
            <a:noAutofit/>
          </a:bodyPr>
          <a:lstStyle/>
          <a:p>
            <a:pPr algn="l"/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Говорит ли кто, [говори] как слова Божии; служит ли кто, [служи] по силе, какую дает Бог, дабы во всем прославлялся Бог через Иисуса Христа, Которому слава и держава во веки веков. Аминь.</a:t>
            </a:r>
            <a:b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                                             (1Петр.4:11)</a:t>
            </a:r>
            <a:endParaRPr lang="uk-UA" sz="4400" i="1" dirty="0">
              <a:ln w="3175" cmpd="sng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4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8F7D2AA-59DF-4D38-B96A-27BA6E963D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6" name="Рисунок 5" descr="Изображение выглядит как спорт&#10;&#10;Автоматически созданное описание">
            <a:extLst>
              <a:ext uri="{FF2B5EF4-FFF2-40B4-BE49-F238E27FC236}">
                <a16:creationId xmlns:a16="http://schemas.microsoft.com/office/drawing/2014/main" id="{09D1B5A3-0A5E-4642-9C87-B632B164E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" y="0"/>
            <a:ext cx="121869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045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емный&#10;&#10;Автоматически созданное описание">
            <a:extLst>
              <a:ext uri="{FF2B5EF4-FFF2-40B4-BE49-F238E27FC236}">
                <a16:creationId xmlns:a16="http://schemas.microsoft.com/office/drawing/2014/main" id="{CE67B0C9-C1CF-4CF2-A8A0-1A5FA84BC1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1" y="0"/>
            <a:ext cx="12191999" cy="6857990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8D30823-C373-4F98-A566-EE3AABE5D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4411" y="235670"/>
            <a:ext cx="3007057" cy="1140644"/>
          </a:xfrm>
        </p:spPr>
        <p:txBody>
          <a:bodyPr>
            <a:noAutofit/>
          </a:bodyPr>
          <a:lstStyle/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ПОСТАВЬ БОГА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НА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ПЕРВОЕ МЕСТО</a:t>
            </a:r>
            <a:endParaRPr lang="ru-UA" sz="24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5AC52D8-EF45-4B7B-8807-006737FCAE84}"/>
              </a:ext>
            </a:extLst>
          </p:cNvPr>
          <p:cNvSpPr/>
          <p:nvPr/>
        </p:nvSpPr>
        <p:spPr>
          <a:xfrm>
            <a:off x="2863635" y="394682"/>
            <a:ext cx="611077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u="sng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На этой неделе:</a:t>
            </a:r>
            <a:endParaRPr lang="ru-UA" sz="6600" b="1" u="sng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22C8EBE-1E21-43C2-B6CE-58E97D684C1B}"/>
              </a:ext>
            </a:extLst>
          </p:cNvPr>
          <p:cNvSpPr/>
          <p:nvPr/>
        </p:nvSpPr>
        <p:spPr>
          <a:xfrm>
            <a:off x="133083" y="1502678"/>
            <a:ext cx="11848385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ru-RU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Сколько раз я уделил время общению </a:t>
            </a:r>
          </a:p>
          <a:p>
            <a:r>
              <a:rPr lang="ru-RU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   </a:t>
            </a:r>
            <a:r>
              <a:rPr lang="ru-RU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с Богом?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ru-RU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Какими качествами Бога я восхищался?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ru-RU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Какие действия я предпринял, чтобы стать больше на Него похожим?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ru-RU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Чем я был полезен Богу в служении Ему </a:t>
            </a:r>
          </a:p>
          <a:p>
            <a:r>
              <a:rPr lang="ru-RU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   по Его воли?</a:t>
            </a:r>
          </a:p>
        </p:txBody>
      </p:sp>
    </p:spTree>
    <p:extLst>
      <p:ext uri="{BB962C8B-B14F-4D97-AF65-F5344CB8AC3E}">
        <p14:creationId xmlns:p14="http://schemas.microsoft.com/office/powerpoint/2010/main" val="226994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емный&#10;&#10;Автоматически созданное описание">
            <a:extLst>
              <a:ext uri="{FF2B5EF4-FFF2-40B4-BE49-F238E27FC236}">
                <a16:creationId xmlns:a16="http://schemas.microsoft.com/office/drawing/2014/main" id="{CE67B0C9-C1CF-4CF2-A8A0-1A5FA84BC1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1" y="0"/>
            <a:ext cx="12191999" cy="6857990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8D30823-C373-4F98-A566-EE3AABE5D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4411" y="235670"/>
            <a:ext cx="3007057" cy="1140644"/>
          </a:xfrm>
        </p:spPr>
        <p:txBody>
          <a:bodyPr>
            <a:noAutofit/>
          </a:bodyPr>
          <a:lstStyle/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ПОСТАВЬ БОГА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НА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ПЕРВОЕ МЕСТО</a:t>
            </a:r>
            <a:endParaRPr lang="ru-UA" sz="24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5AC52D8-EF45-4B7B-8807-006737FCAE84}"/>
              </a:ext>
            </a:extLst>
          </p:cNvPr>
          <p:cNvSpPr/>
          <p:nvPr/>
        </p:nvSpPr>
        <p:spPr>
          <a:xfrm>
            <a:off x="339765" y="331500"/>
            <a:ext cx="881844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u="sng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На </a:t>
            </a:r>
            <a:r>
              <a:rPr lang="ru-RU" sz="6600" b="1" u="sng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следующей</a:t>
            </a:r>
            <a:r>
              <a:rPr lang="ru-RU" sz="6600" b="1" u="sng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неделе:</a:t>
            </a:r>
            <a:endParaRPr lang="ru-UA" sz="6600" b="1" u="sng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22C8EBE-1E21-43C2-B6CE-58E97D684C1B}"/>
              </a:ext>
            </a:extLst>
          </p:cNvPr>
          <p:cNvSpPr/>
          <p:nvPr/>
        </p:nvSpPr>
        <p:spPr>
          <a:xfrm>
            <a:off x="133083" y="1290910"/>
            <a:ext cx="11848385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ru-RU" sz="4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Выделите время для систематичного общения с Ним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ru-RU" sz="4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Анализируя прочитанное, определите,  какие стороны величия Бога открываются в этом отрывке? За что вы можете Его прославить? </a:t>
            </a:r>
            <a:r>
              <a:rPr lang="ru-RU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Практикуйте каждый день благодарность  Богу за </a:t>
            </a:r>
            <a:r>
              <a:rPr lang="ru-RU" sz="4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то, что вы уже имеете</a:t>
            </a:r>
            <a:endParaRPr lang="ru-RU" sz="4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779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емный&#10;&#10;Автоматически созданное описание">
            <a:extLst>
              <a:ext uri="{FF2B5EF4-FFF2-40B4-BE49-F238E27FC236}">
                <a16:creationId xmlns:a16="http://schemas.microsoft.com/office/drawing/2014/main" id="{CE67B0C9-C1CF-4CF2-A8A0-1A5FA84BC1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1" y="0"/>
            <a:ext cx="12191999" cy="6857990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8D30823-C373-4F98-A566-EE3AABE5D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4411" y="235670"/>
            <a:ext cx="3007057" cy="1140644"/>
          </a:xfrm>
        </p:spPr>
        <p:txBody>
          <a:bodyPr>
            <a:noAutofit/>
          </a:bodyPr>
          <a:lstStyle/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ПОСТАВЬ БОГА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НА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ПЕРВОЕ МЕСТО</a:t>
            </a:r>
            <a:endParaRPr lang="ru-UA" sz="24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5AC52D8-EF45-4B7B-8807-006737FCAE84}"/>
              </a:ext>
            </a:extLst>
          </p:cNvPr>
          <p:cNvSpPr/>
          <p:nvPr/>
        </p:nvSpPr>
        <p:spPr>
          <a:xfrm>
            <a:off x="339765" y="331500"/>
            <a:ext cx="881844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u="sng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На </a:t>
            </a:r>
            <a:r>
              <a:rPr lang="ru-RU" sz="6600" b="1" u="sng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следующей</a:t>
            </a:r>
            <a:r>
              <a:rPr lang="ru-RU" sz="6600" b="1" u="sng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неделе:</a:t>
            </a:r>
            <a:endParaRPr lang="ru-UA" sz="6600" b="1" u="sng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22C8EBE-1E21-43C2-B6CE-58E97D684C1B}"/>
              </a:ext>
            </a:extLst>
          </p:cNvPr>
          <p:cNvSpPr/>
          <p:nvPr/>
        </p:nvSpPr>
        <p:spPr>
          <a:xfrm>
            <a:off x="133083" y="1290910"/>
            <a:ext cx="11848385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ru-RU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Составьте список в телефоне под паролем тех искушений, которые вы не выдерживаете. Начните работу над каждой проблемой отдельно и последовательно следуя правилу 4 шагов применения из курса «Лицом к лицу с Господом»</a:t>
            </a:r>
          </a:p>
        </p:txBody>
      </p:sp>
    </p:spTree>
    <p:extLst>
      <p:ext uri="{BB962C8B-B14F-4D97-AF65-F5344CB8AC3E}">
        <p14:creationId xmlns:p14="http://schemas.microsoft.com/office/powerpoint/2010/main" val="260505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емный&#10;&#10;Автоматически созданное описание">
            <a:extLst>
              <a:ext uri="{FF2B5EF4-FFF2-40B4-BE49-F238E27FC236}">
                <a16:creationId xmlns:a16="http://schemas.microsoft.com/office/drawing/2014/main" id="{CE67B0C9-C1CF-4CF2-A8A0-1A5FA84BC1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1" y="0"/>
            <a:ext cx="12191999" cy="6857990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8D30823-C373-4F98-A566-EE3AABE5D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4411" y="235670"/>
            <a:ext cx="3007057" cy="1140644"/>
          </a:xfrm>
        </p:spPr>
        <p:txBody>
          <a:bodyPr>
            <a:noAutofit/>
          </a:bodyPr>
          <a:lstStyle/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ПОСТАВЬ БОГА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НА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ПЕРВОЕ МЕСТО</a:t>
            </a:r>
            <a:endParaRPr lang="ru-UA" sz="24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5AC52D8-EF45-4B7B-8807-006737FCAE84}"/>
              </a:ext>
            </a:extLst>
          </p:cNvPr>
          <p:cNvSpPr/>
          <p:nvPr/>
        </p:nvSpPr>
        <p:spPr>
          <a:xfrm>
            <a:off x="339765" y="331500"/>
            <a:ext cx="881844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u="sng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На </a:t>
            </a:r>
            <a:r>
              <a:rPr lang="ru-RU" sz="6600" b="1" u="sng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следующей</a:t>
            </a:r>
            <a:r>
              <a:rPr lang="ru-RU" sz="6600" b="1" u="sng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неделе:</a:t>
            </a:r>
            <a:endParaRPr lang="ru-UA" sz="6600" b="1" u="sng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22C8EBE-1E21-43C2-B6CE-58E97D684C1B}"/>
              </a:ext>
            </a:extLst>
          </p:cNvPr>
          <p:cNvSpPr/>
          <p:nvPr/>
        </p:nvSpPr>
        <p:spPr>
          <a:xfrm>
            <a:off x="133083" y="1290910"/>
            <a:ext cx="11848385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ru-RU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Изберите активную позицию служения Богу и церкви. Откликайтесь на нужды церкви </a:t>
            </a:r>
            <a:r>
              <a:rPr lang="ru-RU" sz="4400" b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в служении.</a:t>
            </a:r>
            <a:endParaRPr lang="ru-RU" sz="4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670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2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 descr="Изображение выглядит как темный&#10;&#10;Автоматически созданное описание">
            <a:extLst>
              <a:ext uri="{FF2B5EF4-FFF2-40B4-BE49-F238E27FC236}">
                <a16:creationId xmlns:a16="http://schemas.microsoft.com/office/drawing/2014/main" id="{CE67B0C9-C1CF-4CF2-A8A0-1A5FA84BC1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25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D77CFF73-B9F6-49AF-A7CA-D3E4D8694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  <a:prstGeom prst="rect">
            <a:avLst/>
          </a:prstGeom>
        </p:spPr>
        <p:txBody>
          <a:bodyPr lIns="91440" tIns="45720" rIns="91440" bIns="45720">
            <a:normAutofit/>
          </a:bodyPr>
          <a:lstStyle/>
          <a:p>
            <a:r>
              <a:rPr lang="ru-RU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ПОСТАВЬ БОГА </a:t>
            </a:r>
            <a:br>
              <a:rPr lang="ru-RU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НА </a:t>
            </a:r>
            <a:br>
              <a:rPr lang="ru-RU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ПЕРВОЕ МЕСТО</a:t>
            </a:r>
          </a:p>
        </p:txBody>
      </p:sp>
      <p:sp>
        <p:nvSpPr>
          <p:cNvPr id="14" name="sketchy box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47625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ketchy line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1275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641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емный&#10;&#10;Автоматически созданное описание">
            <a:extLst>
              <a:ext uri="{FF2B5EF4-FFF2-40B4-BE49-F238E27FC236}">
                <a16:creationId xmlns:a16="http://schemas.microsoft.com/office/drawing/2014/main" id="{CE67B0C9-C1CF-4CF2-A8A0-1A5FA84BC1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1" y="0"/>
            <a:ext cx="12191999" cy="6857990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8D30823-C373-4F98-A566-EE3AABE5D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4411" y="235670"/>
            <a:ext cx="3007057" cy="1140644"/>
          </a:xfrm>
        </p:spPr>
        <p:txBody>
          <a:bodyPr>
            <a:noAutofit/>
          </a:bodyPr>
          <a:lstStyle/>
          <a:p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ПОСТАВЬ БОГА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НА </a:t>
            </a:r>
            <a:b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ПЕРВОЕ МЕСТО</a:t>
            </a:r>
            <a:endParaRPr lang="ru-UA" sz="2400" dirty="0"/>
          </a:p>
        </p:txBody>
      </p:sp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id="{47CCF782-D4BC-43AA-B722-17A95CB4C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880" y="1611984"/>
            <a:ext cx="9144000" cy="847419"/>
          </a:xfrm>
        </p:spPr>
        <p:txBody>
          <a:bodyPr>
            <a:normAutofit/>
          </a:bodyPr>
          <a:lstStyle/>
          <a:p>
            <a:pPr algn="l"/>
            <a:r>
              <a:rPr lang="ru-RU" sz="5400" dirty="0">
                <a:highlight>
                  <a:srgbClr val="FFFF00"/>
                </a:highlight>
              </a:rPr>
              <a:t>ЗНАЙ, КОМУ ТЫ СЛУЖИШЬ</a:t>
            </a:r>
            <a:endParaRPr lang="ru-UA" sz="5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0866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C6086AA-C6C0-41DC-ACCE-92557BA03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876" y="3334732"/>
            <a:ext cx="11246178" cy="2387600"/>
          </a:xfrm>
        </p:spPr>
        <p:txBody>
          <a:bodyPr>
            <a:noAutofit/>
          </a:bodyPr>
          <a:lstStyle/>
          <a:p>
            <a:pPr algn="l"/>
            <a:br>
              <a:rPr lang="ru-RU" sz="4000" dirty="0">
                <a:ln w="3175" cmpd="sng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cap="none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3 Имя Господа прославляю; воздайте славу Богу нашему. </a:t>
            </a:r>
            <a:br>
              <a:rPr lang="ru-RU" sz="4400" i="1" cap="none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cap="none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4 Он твердыня; совершенны дела Его, и все пути Его праведны; Бог верен, и нет неправды [в Нем]; Он праведен и истинен; </a:t>
            </a:r>
            <a:br>
              <a:rPr lang="ru-RU" sz="4400" i="1" cap="none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cap="none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                                       (Втор.32:3-5)</a:t>
            </a:r>
            <a:endParaRPr lang="uk-UA" sz="3200" dirty="0">
              <a:ln w="3175" cmpd="sng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37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C6086AA-C6C0-41DC-ACCE-92557BA03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216" y="2168739"/>
            <a:ext cx="11453567" cy="2387600"/>
          </a:xfrm>
        </p:spPr>
        <p:txBody>
          <a:bodyPr>
            <a:noAutofit/>
          </a:bodyPr>
          <a:lstStyle/>
          <a:p>
            <a:pPr algn="l"/>
            <a:br>
              <a:rPr lang="ru-RU" sz="4400" dirty="0">
                <a:ln w="3175" cmpd="sng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br>
              <a:rPr lang="ru-RU" sz="4400" i="1" cap="none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cap="none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5 но они развратились пред Ним, они не дети Его по своим порокам, род строптивый и развращенный. </a:t>
            </a:r>
            <a:br>
              <a:rPr lang="ru-RU" sz="4400" i="1" cap="none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cap="none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                                       (Втор.32:3-5)</a:t>
            </a:r>
            <a:endParaRPr lang="uk-UA" sz="4400" dirty="0">
              <a:ln w="3175" cmpd="sng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04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C6086AA-C6C0-41DC-ACCE-92557BA03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911" y="2071541"/>
            <a:ext cx="11246178" cy="2387600"/>
          </a:xfrm>
        </p:spPr>
        <p:txBody>
          <a:bodyPr>
            <a:noAutofit/>
          </a:bodyPr>
          <a:lstStyle/>
          <a:p>
            <a:pPr algn="l"/>
            <a:r>
              <a:rPr lang="ru-RU" sz="4400" i="1" cap="none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4 </a:t>
            </a:r>
            <a:r>
              <a:rPr lang="ru-RU" sz="4400" i="1" cap="none" dirty="0">
                <a:ln w="3175" cmpd="sng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Он твердыня</a:t>
            </a:r>
            <a:r>
              <a:rPr lang="ru-RU" sz="4400" i="1" cap="none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; совершенны дела Его, и все пути Его праведны; Бог верен, и нет неправды [в Нем]; Он праведен и истинен; </a:t>
            </a:r>
            <a:br>
              <a:rPr lang="ru-RU" sz="4400" i="1" cap="none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cap="none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                                       (Втор.32:4)</a:t>
            </a:r>
            <a:endParaRPr lang="uk-UA" sz="3200" dirty="0">
              <a:ln w="3175" cmpd="sng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879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C6086AA-C6C0-41DC-ACCE-92557BA03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216" y="2168739"/>
            <a:ext cx="11453567" cy="2387600"/>
          </a:xfrm>
        </p:spPr>
        <p:txBody>
          <a:bodyPr>
            <a:noAutofit/>
          </a:bodyPr>
          <a:lstStyle/>
          <a:p>
            <a:pPr algn="l"/>
            <a:br>
              <a:rPr lang="ru-RU" sz="4400" dirty="0">
                <a:ln w="3175" cmpd="sng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br>
              <a:rPr lang="ru-RU" sz="4400" i="1" cap="none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cap="none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5 но они развратились пред Ним, они не дети Его по своим порокам, род строптивый и развращенный. </a:t>
            </a:r>
            <a:br>
              <a:rPr lang="ru-RU" sz="4400" i="1" cap="none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cap="none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                                       (Втор.32:5)</a:t>
            </a:r>
            <a:endParaRPr lang="uk-UA" sz="4400" dirty="0">
              <a:ln w="3175" cmpd="sng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365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C6086AA-C6C0-41DC-ACCE-92557BA03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216" y="2168739"/>
            <a:ext cx="11453567" cy="2387600"/>
          </a:xfrm>
        </p:spPr>
        <p:txBody>
          <a:bodyPr>
            <a:noAutofit/>
          </a:bodyPr>
          <a:lstStyle/>
          <a:p>
            <a:pPr algn="l"/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… не Он ли Отец твой, [Который] усвоил тебя, создал тебя и устроил тебя?</a:t>
            </a:r>
            <a:b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                                               (Втор.32:6)</a:t>
            </a:r>
            <a:endParaRPr lang="uk-UA" sz="4400" i="1" dirty="0">
              <a:ln w="3175" cmpd="sng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735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C6086AA-C6C0-41DC-ACCE-92557BA03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216" y="2168739"/>
            <a:ext cx="11453567" cy="2387600"/>
          </a:xfrm>
        </p:spPr>
        <p:txBody>
          <a:bodyPr>
            <a:noAutofit/>
          </a:bodyPr>
          <a:lstStyle/>
          <a:p>
            <a:pPr algn="l"/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ибо часть Господа народ Его, Иаков наследственный удел Его.</a:t>
            </a:r>
            <a:b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</a:br>
            <a:r>
              <a:rPr lang="ru-RU" sz="4400" i="1" dirty="0">
                <a:ln w="3175"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Bookman Old Style" panose="02050604050505020204" pitchFamily="18" charset="0"/>
              </a:rPr>
              <a:t>                                               (Втор.32:9)</a:t>
            </a:r>
            <a:endParaRPr lang="uk-UA" sz="4400" i="1" dirty="0">
              <a:ln w="3175" cmpd="sng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9484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825</Words>
  <Application>Microsoft Office PowerPoint</Application>
  <PresentationFormat>Широкоэкранный</PresentationFormat>
  <Paragraphs>65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Bookman Old Style</vt:lpstr>
      <vt:lpstr>Calibri</vt:lpstr>
      <vt:lpstr>Calibri Light</vt:lpstr>
      <vt:lpstr>Тема Office</vt:lpstr>
      <vt:lpstr>Презентация PowerPoint</vt:lpstr>
      <vt:lpstr>ПОСТАВЬ БОГА  НА  ПЕРВОЕ МЕСТО</vt:lpstr>
      <vt:lpstr>ПОСТАВЬ БОГА  НА  ПЕРВОЕ МЕСТО</vt:lpstr>
      <vt:lpstr> 3 Имя Господа прославляю; воздайте славу Богу нашему.  4 Он твердыня; совершенны дела Его, и все пути Его праведны; Бог верен, и нет неправды [в Нем]; Он праведен и истинен;                                         (Втор.32:3-5)</vt:lpstr>
      <vt:lpstr>  5 но они развратились пред Ним, они не дети Его по своим порокам, род строптивый и развращенный.                                         (Втор.32:3-5)</vt:lpstr>
      <vt:lpstr>4 Он твердыня; совершенны дела Его, и все пути Его праведны; Бог верен, и нет неправды [в Нем]; Он праведен и истинен;                                         (Втор.32:4)</vt:lpstr>
      <vt:lpstr>  5 но они развратились пред Ним, они не дети Его по своим порокам, род строптивый и развращенный.                                         (Втор.32:5)</vt:lpstr>
      <vt:lpstr>… не Он ли Отец твой, [Который] усвоил тебя, создал тебя и устроил тебя?                                                (Втор.32:6)</vt:lpstr>
      <vt:lpstr>ибо часть Господа народ Его, Иаков наследственный удел Его.                                                (Втор.32:9)</vt:lpstr>
      <vt:lpstr>ПОСТАВЬ БОГА  НА  ПЕРВОЕ МЕСТО</vt:lpstr>
      <vt:lpstr>15 И утучнел Израиль, и стал упрям; утучнел, отолстел и разжирел; и оставил он Бога, создавшего его, и презрел твердыню спасения своего.  16 [Богами] чуждыми они раздражили Его и мерзостями разгневали Его:                                          (Втор.32:15-18)</vt:lpstr>
      <vt:lpstr>17 приносили жертвы бесам, а не Богу, богам, которых они не знали, новым, [которые] пришли от соседей и о которых не помышляли отцы ваши.  18 А Заступника, родившего тебя, ты забыл, и не помнил Бога, создавшего тебя.                                          (Втор.32:17,18)</vt:lpstr>
      <vt:lpstr>Ибо они народ, потерявший рассудок, и нет в них смысла.                                              (Втор.32:28)</vt:lpstr>
      <vt:lpstr>37 Тогда скажет [Господь]: где боги их, твердыня, на которую они надеялись,  38 которые ели тук жертв их [и] пили вино возлияний их? пусть они восстанут и помогут вам, пусть будут для вас покровом!                                          (Втор.32:37-39)</vt:lpstr>
      <vt:lpstr> 39 Видите ныне, что это Я, Я - и нет Бога, кроме Меня: Я умерщвляю и оживляю, Я поражаю и Я исцеляю, и никто не избавит от руки Моей.                                          (Втор.32:37-39)</vt:lpstr>
      <vt:lpstr>ПОСТАВЬ БОГА  НА  ПЕРВОЕ МЕСТО</vt:lpstr>
      <vt:lpstr>ПОСТАВЬ БОГА  НА  ПЕРВОЕ МЕСТО</vt:lpstr>
      <vt:lpstr>ПОСТАВЬ БОГА  НА  ПЕРВОЕ МЕСТО</vt:lpstr>
      <vt:lpstr>ПОСТАВЬ БОГА  НА  ПЕРВОЕ МЕСТО</vt:lpstr>
      <vt:lpstr>ПОСТАВЬ БОГА  НА  ПЕРВОЕ МЕСТО</vt:lpstr>
      <vt:lpstr>ПОСТАВЬ БОГА  НА  ПЕРВОЕ МЕСТО</vt:lpstr>
      <vt:lpstr>… служит ли кто, [служи] по силе, какую дает Бог...                                              (1Петр.4:11)</vt:lpstr>
      <vt:lpstr>Говорит ли кто, [говори] как слова Божии; служит ли кто, [служи] по силе, какую дает Бог, дабы во всем прославлялся Бог через Иисуса Христа, Которому слава и держава во веки веков. Аминь.                                              (1Петр.4:11)</vt:lpstr>
      <vt:lpstr>Презентация PowerPoint</vt:lpstr>
      <vt:lpstr>ПОСТАВЬ БОГА  НА  ПЕРВОЕ МЕСТО</vt:lpstr>
      <vt:lpstr>ПОСТАВЬ БОГА  НА  ПЕРВОЕ МЕСТО</vt:lpstr>
      <vt:lpstr>ПОСТАВЬ БОГА  НА  ПЕРВОЕ МЕСТО</vt:lpstr>
      <vt:lpstr>ПОСТАВЬ БОГА  НА  ПЕРВОЕ МЕСТО</vt:lpstr>
      <vt:lpstr>ПОСТАВЬ БОГА  НА  ПЕРВОЕ МЕСТО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Гуцуляк</dc:creator>
  <cp:lastModifiedBy>Сергей Гуцуляк</cp:lastModifiedBy>
  <cp:revision>1</cp:revision>
  <dcterms:created xsi:type="dcterms:W3CDTF">2021-10-23T13:42:50Z</dcterms:created>
  <dcterms:modified xsi:type="dcterms:W3CDTF">2021-10-23T20:56:50Z</dcterms:modified>
</cp:coreProperties>
</file>