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7" r:id="rId2"/>
    <p:sldId id="290" r:id="rId3"/>
    <p:sldId id="288" r:id="rId4"/>
    <p:sldId id="257" r:id="rId5"/>
    <p:sldId id="258" r:id="rId6"/>
    <p:sldId id="259" r:id="rId7"/>
    <p:sldId id="262" r:id="rId8"/>
    <p:sldId id="265" r:id="rId9"/>
    <p:sldId id="266" r:id="rId10"/>
    <p:sldId id="268" r:id="rId11"/>
    <p:sldId id="310" r:id="rId12"/>
    <p:sldId id="296" r:id="rId13"/>
    <p:sldId id="297" r:id="rId14"/>
    <p:sldId id="298" r:id="rId15"/>
    <p:sldId id="31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E0D9C-9E25-4900-97A9-8F878D05CBC6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BF06B-F1BB-47E5-951C-A49B9D17D1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58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061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921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652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156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86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002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08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23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606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05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232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071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895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661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5A01EC-2FBD-40F3-9B3E-FA7751F9096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237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33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13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46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90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452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20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94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87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523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47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55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B3045-E2E8-41A1-A1DB-6964366E1F51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61ECC-359B-4997-9B48-8F1E73A315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92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25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241" y="459224"/>
            <a:ext cx="11973517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На другой день множество народа пришедшего на праздник, услышав, что Иисус идет в Иерусалим, взяли пальмовые ветви вышли навстречу Ему и восклицали: осанна! благословен грядущий во имя Господне Царь Израилев!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endParaRPr lang="ru-RU" sz="1600" b="1" dirty="0" smtClean="0">
              <a:solidFill>
                <a:schemeClr val="bg1"/>
              </a:solidFill>
            </a:endParaRPr>
          </a:p>
          <a:p>
            <a:pPr algn="r"/>
            <a:r>
              <a:rPr lang="ru-RU" sz="5400" b="1" i="1" dirty="0" smtClean="0">
                <a:solidFill>
                  <a:schemeClr val="bg1"/>
                </a:solidFill>
              </a:rPr>
              <a:t>Ин.12:12-13</a:t>
            </a:r>
            <a:endParaRPr lang="ru-RU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46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6680" y="271581"/>
            <a:ext cx="1197864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Иисус же, найдя молодого осла, сел на него, как написано: «Не бойся, дщерь </a:t>
            </a:r>
            <a:r>
              <a:rPr lang="ru-RU" sz="4800" b="1" dirty="0" err="1">
                <a:solidFill>
                  <a:schemeClr val="bg1"/>
                </a:solidFill>
              </a:rPr>
              <a:t>Сионова</a:t>
            </a:r>
            <a:r>
              <a:rPr lang="ru-RU" sz="4800" b="1" dirty="0">
                <a:solidFill>
                  <a:schemeClr val="bg1"/>
                </a:solidFill>
              </a:rPr>
              <a:t>! се Царь твой грядет, сидя на молодом осле». Ученики Его сперва не поняли этого; но когда прославился Иисус, тогда вспомнили, что так было о Нем написано, и это сделали Ему</a:t>
            </a:r>
            <a:r>
              <a:rPr lang="ru-RU" sz="4800" b="1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ru-RU" sz="2400" b="1" dirty="0" smtClean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Ин.12:14-16</a:t>
            </a:r>
            <a:endParaRPr lang="ru-RU" sz="7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8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585" y="2029543"/>
            <a:ext cx="120368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ПРОСЛАВЛЯЮ ЛИ Я ЦАРЯ ИИСУСА ПО-НАСТОЯЩЕМУ?</a:t>
            </a:r>
            <a:endParaRPr lang="ru-RU" sz="4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93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8546" y="382564"/>
            <a:ext cx="1205345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 Мария же, взяв фунт нардового чистого драгоценного мира, помазала ноги Иисуса и отерла волосами своими ноги Его; и дом наполнился благоуханием от </a:t>
            </a:r>
            <a:r>
              <a:rPr lang="ru-RU" sz="5400" b="1" dirty="0" smtClean="0">
                <a:solidFill>
                  <a:schemeClr val="bg1"/>
                </a:solidFill>
              </a:rPr>
              <a:t>мира</a:t>
            </a:r>
          </a:p>
          <a:p>
            <a:pPr algn="ctr"/>
            <a:endParaRPr lang="ru-RU" sz="1100" b="1" i="1" dirty="0">
              <a:solidFill>
                <a:schemeClr val="bg1"/>
              </a:solidFill>
            </a:endParaRPr>
          </a:p>
          <a:p>
            <a:pPr algn="r"/>
            <a:r>
              <a:rPr lang="ru-RU" sz="5400" b="1" i="1" dirty="0" smtClean="0">
                <a:solidFill>
                  <a:schemeClr val="bg1"/>
                </a:solidFill>
              </a:rPr>
              <a:t>Ин.12:3</a:t>
            </a:r>
            <a:endParaRPr lang="ru-RU" sz="4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7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815" y="1125871"/>
            <a:ext cx="1203682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Тогда один из учеников Его, Иуда Симонов Искариот, который хотел предать Его, сказал: Для чего бы не продать это миро за триста динариев и не раздать нищим</a:t>
            </a:r>
            <a:r>
              <a:rPr lang="ru-RU" sz="48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endParaRPr lang="ru-RU" sz="3600" b="1" i="1" dirty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Ин.12:4-5</a:t>
            </a:r>
            <a:endParaRPr lang="ru-RU" sz="4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53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116" y="875351"/>
            <a:ext cx="1206176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Сказал же он это не потому, чтобы заботился о нищих, но потому что был вор. Он имел при себе денежный ящик и носил, что туда </a:t>
            </a:r>
            <a:r>
              <a:rPr lang="ru-RU" sz="4800" b="1" dirty="0" smtClean="0">
                <a:solidFill>
                  <a:schemeClr val="bg1"/>
                </a:solidFill>
              </a:rPr>
              <a:t>опускали</a:t>
            </a:r>
          </a:p>
          <a:p>
            <a:pPr algn="ctr"/>
            <a:endParaRPr lang="ru-RU" sz="4800" b="1" i="1" dirty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Ин.12:6</a:t>
            </a:r>
          </a:p>
        </p:txBody>
      </p:sp>
    </p:spTree>
    <p:extLst>
      <p:ext uri="{BB962C8B-B14F-4D97-AF65-F5344CB8AC3E}">
        <p14:creationId xmlns:p14="http://schemas.microsoft.com/office/powerpoint/2010/main" val="19064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211" y="986710"/>
            <a:ext cx="11965577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bg1"/>
                </a:solidFill>
              </a:rPr>
              <a:t> Иисус же сказал: оставьте ее; она сберегла это на день погребения Моего. Ибо нищих всегда имеете с собою, а Меня не </a:t>
            </a:r>
            <a:r>
              <a:rPr lang="ru-RU" sz="5400" b="1" dirty="0" smtClean="0">
                <a:solidFill>
                  <a:schemeClr val="bg1"/>
                </a:solidFill>
              </a:rPr>
              <a:t>всегда</a:t>
            </a:r>
          </a:p>
          <a:p>
            <a:pPr algn="ctr"/>
            <a:endParaRPr lang="ru-RU" sz="2000" b="1" dirty="0" smtClean="0">
              <a:solidFill>
                <a:schemeClr val="bg1"/>
              </a:solidFill>
            </a:endParaRPr>
          </a:p>
          <a:p>
            <a:pPr algn="r"/>
            <a:r>
              <a:rPr lang="ru-RU" sz="5400" b="1" i="1" dirty="0" smtClean="0">
                <a:solidFill>
                  <a:schemeClr val="bg1"/>
                </a:solidFill>
              </a:rPr>
              <a:t>Ин.12:7-8</a:t>
            </a:r>
            <a:endParaRPr lang="ru-RU" sz="4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66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148" y="1331922"/>
            <a:ext cx="119917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Первосвященники же положили убить и Лазаря, потому что ради него многие из Иудеев приходили и веровали в </a:t>
            </a:r>
            <a:r>
              <a:rPr lang="ru-RU" sz="4800" b="1" dirty="0" smtClean="0">
                <a:solidFill>
                  <a:schemeClr val="bg1"/>
                </a:solidFill>
              </a:rPr>
              <a:t>Иисуса</a:t>
            </a:r>
          </a:p>
          <a:p>
            <a:pPr algn="ctr"/>
            <a:endParaRPr lang="ru-RU" sz="4800" b="1" i="1" dirty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Ин.12:10-11</a:t>
            </a:r>
            <a:endParaRPr lang="ru-RU" sz="3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39" y="1348492"/>
            <a:ext cx="120047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Фарисеи же говорили между собою: видите ли, что не успеваете ничего? весь мир идет за </a:t>
            </a:r>
            <a:r>
              <a:rPr lang="ru-RU" sz="4800" b="1" dirty="0" smtClean="0">
                <a:solidFill>
                  <a:schemeClr val="bg1"/>
                </a:solidFill>
              </a:rPr>
              <a:t>Ним</a:t>
            </a:r>
          </a:p>
          <a:p>
            <a:pPr algn="ctr"/>
            <a:endParaRPr lang="ru-RU" sz="4800" b="1" i="1" dirty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Ин.12:19</a:t>
            </a:r>
            <a:endParaRPr lang="ru-RU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439" y="807818"/>
            <a:ext cx="1200476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Впрочем и из начальников многие уверовали в Него; но ради фарисеев не </a:t>
            </a:r>
            <a:r>
              <a:rPr lang="ru-RU" sz="4800" b="1" dirty="0" err="1">
                <a:solidFill>
                  <a:schemeClr val="bg1"/>
                </a:solidFill>
              </a:rPr>
              <a:t>исповедывали</a:t>
            </a:r>
            <a:r>
              <a:rPr lang="ru-RU" sz="4800" b="1" dirty="0">
                <a:solidFill>
                  <a:schemeClr val="bg1"/>
                </a:solidFill>
              </a:rPr>
              <a:t>, чтобы не быть отлученными от синагоги, ибо возлюбили больше славу человеческую, нежели славу </a:t>
            </a:r>
            <a:r>
              <a:rPr lang="ru-RU" sz="4800" b="1" dirty="0" smtClean="0">
                <a:solidFill>
                  <a:schemeClr val="bg1"/>
                </a:solidFill>
              </a:rPr>
              <a:t>Божию</a:t>
            </a:r>
          </a:p>
          <a:p>
            <a:pPr algn="ctr"/>
            <a:endParaRPr lang="ru-RU" b="1" i="1" dirty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Ин.12:42-43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7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44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585" y="725595"/>
            <a:ext cx="120368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 Ликуй от радости, дщерь Сиона, торжествуй, дщерь Иерусалима: се Царь твой грядет к тебе, </a:t>
            </a:r>
            <a:r>
              <a:rPr lang="ru-RU" sz="4800" b="1" u="sng" dirty="0">
                <a:solidFill>
                  <a:schemeClr val="bg1"/>
                </a:solidFill>
              </a:rPr>
              <a:t>праведный</a:t>
            </a:r>
            <a:r>
              <a:rPr lang="ru-RU" sz="4800" b="1" dirty="0">
                <a:solidFill>
                  <a:schemeClr val="bg1"/>
                </a:solidFill>
              </a:rPr>
              <a:t> и </a:t>
            </a:r>
            <a:r>
              <a:rPr lang="ru-RU" sz="4800" b="1" u="sng" dirty="0">
                <a:solidFill>
                  <a:schemeClr val="bg1"/>
                </a:solidFill>
              </a:rPr>
              <a:t>спасающий</a:t>
            </a:r>
            <a:r>
              <a:rPr lang="ru-RU" sz="4800" b="1" dirty="0">
                <a:solidFill>
                  <a:schemeClr val="bg1"/>
                </a:solidFill>
              </a:rPr>
              <a:t>, </a:t>
            </a:r>
            <a:r>
              <a:rPr lang="ru-RU" sz="4800" b="1" u="sng" dirty="0">
                <a:solidFill>
                  <a:schemeClr val="bg1"/>
                </a:solidFill>
              </a:rPr>
              <a:t>кроткий</a:t>
            </a:r>
            <a:r>
              <a:rPr lang="ru-RU" sz="4800" b="1" dirty="0">
                <a:solidFill>
                  <a:schemeClr val="bg1"/>
                </a:solidFill>
              </a:rPr>
              <a:t>, сидящий на ослице и на молодом осле, сыне </a:t>
            </a:r>
            <a:r>
              <a:rPr lang="ru-RU" sz="4800" b="1" dirty="0" smtClean="0">
                <a:solidFill>
                  <a:schemeClr val="bg1"/>
                </a:solidFill>
              </a:rPr>
              <a:t>подъяремной</a:t>
            </a:r>
          </a:p>
          <a:p>
            <a:pPr algn="ctr"/>
            <a:endParaRPr lang="ru-RU" sz="2000" b="1" i="1" dirty="0">
              <a:solidFill>
                <a:schemeClr val="bg1"/>
              </a:solidFill>
            </a:endParaRPr>
          </a:p>
          <a:p>
            <a:pPr algn="r"/>
            <a:r>
              <a:rPr lang="ru-RU" sz="4800" b="1" i="1" dirty="0" smtClean="0">
                <a:solidFill>
                  <a:schemeClr val="bg1"/>
                </a:solidFill>
              </a:rPr>
              <a:t>Зах.9:9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41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585" y="717548"/>
            <a:ext cx="1203682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 Иисус же сказал им в ответ: пришел час прославиться Сыну Человеческому. Истинно, истинно говорю вам: если пшеничное зерно, пав в землю, не умрет, то останется одно; а если умрет, то принесет много </a:t>
            </a:r>
            <a:r>
              <a:rPr lang="ru-RU" sz="4400" b="1" dirty="0" smtClean="0">
                <a:solidFill>
                  <a:schemeClr val="bg1"/>
                </a:solidFill>
              </a:rPr>
              <a:t>плода</a:t>
            </a:r>
          </a:p>
          <a:p>
            <a:pPr algn="ctr"/>
            <a:endParaRPr lang="ru-RU" sz="2400" b="1" i="1" dirty="0">
              <a:solidFill>
                <a:schemeClr val="bg1"/>
              </a:solidFill>
            </a:endParaRPr>
          </a:p>
          <a:p>
            <a:pPr algn="r"/>
            <a:r>
              <a:rPr lang="ru-RU" sz="4400" b="1" i="1" dirty="0" smtClean="0">
                <a:solidFill>
                  <a:schemeClr val="bg1"/>
                </a:solidFill>
              </a:rPr>
              <a:t>Ин.12:23-24</a:t>
            </a:r>
            <a:endParaRPr lang="ru-RU" sz="4400" b="1" i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97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585" y="665216"/>
            <a:ext cx="12036829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 Любящий душу свою погубит ее; а ненавидящий душу свою в мире сем сохранит ее в жизнь вечную. Кто Мне служит, Мне да последует; и где Я, там и слуга Мой будет. И кто Мне служит, того почтит Отец </a:t>
            </a:r>
            <a:r>
              <a:rPr lang="ru-RU" sz="4400" b="1" dirty="0" smtClean="0">
                <a:solidFill>
                  <a:schemeClr val="bg1"/>
                </a:solidFill>
              </a:rPr>
              <a:t>Мой</a:t>
            </a:r>
          </a:p>
          <a:p>
            <a:pPr algn="ctr"/>
            <a:endParaRPr lang="ru-RU" sz="4000" b="1" i="1" dirty="0">
              <a:solidFill>
                <a:schemeClr val="bg1"/>
              </a:solidFill>
            </a:endParaRPr>
          </a:p>
          <a:p>
            <a:pPr algn="r"/>
            <a:r>
              <a:rPr lang="ru-RU" sz="4400" b="1" i="1" dirty="0" smtClean="0">
                <a:solidFill>
                  <a:schemeClr val="bg1"/>
                </a:solidFill>
              </a:rPr>
              <a:t>Ин.12:24-26</a:t>
            </a:r>
            <a:endParaRPr lang="ru-RU" sz="32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1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0146" y="6183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i="1" cap="all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7585" y="2029543"/>
            <a:ext cx="120368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FF00"/>
                </a:solidFill>
              </a:rPr>
              <a:t>ПРОСЛАВЛЯЮ ЛИ Я ЦАРЯ ИИСУСА ПО-НАСТОЯЩЕМУ?</a:t>
            </a:r>
            <a:endParaRPr lang="ru-RU" sz="4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4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453</Words>
  <Application>Microsoft Office PowerPoint</Application>
  <PresentationFormat>Широкоэкранный</PresentationFormat>
  <Paragraphs>53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Юра</dc:creator>
  <cp:lastModifiedBy>Пастырь Добрый</cp:lastModifiedBy>
  <cp:revision>64</cp:revision>
  <dcterms:created xsi:type="dcterms:W3CDTF">2019-02-07T19:31:04Z</dcterms:created>
  <dcterms:modified xsi:type="dcterms:W3CDTF">2021-04-23T19:05:11Z</dcterms:modified>
</cp:coreProperties>
</file>