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2" r:id="rId2"/>
    <p:sldId id="265" r:id="rId3"/>
    <p:sldId id="301" r:id="rId4"/>
    <p:sldId id="285" r:id="rId5"/>
    <p:sldId id="268" r:id="rId6"/>
    <p:sldId id="287" r:id="rId7"/>
    <p:sldId id="289" r:id="rId8"/>
    <p:sldId id="290" r:id="rId9"/>
    <p:sldId id="30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302" r:id="rId1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03F8D8C-8CBA-441C-9CEB-5B2307433314}">
          <p14:sldIdLst>
            <p14:sldId id="262"/>
          </p14:sldIdLst>
        </p14:section>
        <p14:section name="Вступление" id="{7A8ACBC3-9E9B-4AFF-B18D-96F748B57212}">
          <p14:sldIdLst>
            <p14:sldId id="265"/>
            <p14:sldId id="301"/>
            <p14:sldId id="285"/>
          </p14:sldIdLst>
        </p14:section>
        <p14:section name="Основная часть" id="{8999D518-FE24-478E-A245-293429E2231E}">
          <p14:sldIdLst>
            <p14:sldId id="268"/>
            <p14:sldId id="287"/>
            <p14:sldId id="289"/>
            <p14:sldId id="290"/>
            <p14:sldId id="30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302"/>
          </p14:sldIdLst>
        </p14:section>
        <p14:section name="Конец" id="{B1669D85-47CC-4E30-9207-05EFEA5BCC3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583C1-A48B-49D7-8CD6-EA5ADD1E3F06}" type="datetimeFigureOut">
              <a:rPr lang="ru-RU" smtClean="0"/>
              <a:t>27.02.2021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A01EC-2FBD-40F3-9B3E-FA7751F90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148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343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723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982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51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784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880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21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773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896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379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738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826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222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94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77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6944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788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29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41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43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40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449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801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936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361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359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255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04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42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13E2-41D0-4E4E-B2C8-2BCF9BD9F3D0}" type="datetimeFigureOut">
              <a:rPr lang="uk-UA" smtClean="0"/>
              <a:t>27.02.2021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817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40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814662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</a:rPr>
              <a:t>Береженого Бог </a:t>
            </a:r>
            <a:r>
              <a:rPr lang="uk-UA" sz="8000" b="1" dirty="0" smtClean="0">
                <a:solidFill>
                  <a:schemeClr val="bg1"/>
                </a:solidFill>
              </a:rPr>
              <a:t>береже</a:t>
            </a:r>
            <a:endParaRPr lang="uk-UA" sz="8000" b="1" dirty="0" smtClean="0">
              <a:solidFill>
                <a:schemeClr val="bg1"/>
              </a:solidFill>
            </a:endParaRPr>
          </a:p>
          <a:p>
            <a:pPr algn="ctr"/>
            <a:endParaRPr lang="ru-RU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0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814662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chemeClr val="bg1"/>
                </a:solidFill>
              </a:rPr>
              <a:t>Береженого Бог </a:t>
            </a:r>
            <a:r>
              <a:rPr lang="uk-UA" sz="8000" b="1" dirty="0" smtClean="0">
                <a:solidFill>
                  <a:schemeClr val="bg1"/>
                </a:solidFill>
              </a:rPr>
              <a:t>береже</a:t>
            </a:r>
          </a:p>
          <a:p>
            <a:pPr algn="ctr"/>
            <a:endParaRPr lang="ru-RU" sz="6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6000" b="1" dirty="0" err="1" smtClean="0">
                <a:solidFill>
                  <a:schemeClr val="bg1"/>
                </a:solidFill>
              </a:rPr>
              <a:t>Що</a:t>
            </a:r>
            <a:r>
              <a:rPr lang="ru-RU" sz="6000" b="1" dirty="0" smtClean="0">
                <a:solidFill>
                  <a:schemeClr val="bg1"/>
                </a:solidFill>
              </a:rPr>
              <a:t> </a:t>
            </a:r>
            <a:r>
              <a:rPr lang="ru-RU" sz="6000" b="1" dirty="0" err="1">
                <a:solidFill>
                  <a:schemeClr val="bg1"/>
                </a:solidFill>
              </a:rPr>
              <a:t>означає</a:t>
            </a:r>
            <a:r>
              <a:rPr lang="ru-RU" sz="6000" b="1" dirty="0">
                <a:solidFill>
                  <a:schemeClr val="bg1"/>
                </a:solidFill>
              </a:rPr>
              <a:t> </a:t>
            </a:r>
            <a:r>
              <a:rPr lang="ru-RU" sz="6000" b="1" dirty="0" err="1">
                <a:solidFill>
                  <a:schemeClr val="bg1"/>
                </a:solidFill>
              </a:rPr>
              <a:t>бережений</a:t>
            </a:r>
            <a:r>
              <a:rPr lang="ru-RU" sz="6000" b="1" dirty="0" smtClean="0">
                <a:solidFill>
                  <a:schemeClr val="bg1"/>
                </a:solidFill>
              </a:rPr>
              <a:t>?</a:t>
            </a:r>
            <a:endParaRPr lang="uk-UA" sz="6000" dirty="0" smtClean="0">
              <a:solidFill>
                <a:schemeClr val="bg1"/>
              </a:solidFill>
            </a:endParaRPr>
          </a:p>
          <a:p>
            <a:pPr algn="ctr"/>
            <a:endParaRPr lang="ru-RU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8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491" y="14892"/>
            <a:ext cx="5199017" cy="679338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15057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2194558" y="2972507"/>
            <a:ext cx="6113418" cy="912986"/>
            <a:chOff x="2063930" y="2500773"/>
            <a:chExt cx="6113418" cy="912986"/>
          </a:xfrm>
        </p:grpSpPr>
        <p:sp>
          <p:nvSpPr>
            <p:cNvPr id="5" name="Скругленная прямоугольная выноска 4"/>
            <p:cNvSpPr/>
            <p:nvPr/>
          </p:nvSpPr>
          <p:spPr>
            <a:xfrm rot="10800000">
              <a:off x="2063930" y="2500773"/>
              <a:ext cx="6113418" cy="912986"/>
            </a:xfrm>
            <a:prstGeom prst="wedgeRoundRectCallout">
              <a:avLst>
                <a:gd name="adj1" fmla="val 42786"/>
                <a:gd name="adj2" fmla="val 225582"/>
                <a:gd name="adj3" fmla="val 16667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41017" y="2681903"/>
              <a:ext cx="5731830" cy="550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рятувати</a:t>
              </a:r>
              <a:r>
                <a:rPr lang="ru-RU" sz="28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, </a:t>
              </a:r>
              <a:r>
                <a:rPr lang="ru-RU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витягувати</a:t>
              </a:r>
              <a:r>
                <a:rPr lang="ru-RU" sz="28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, </a:t>
              </a:r>
              <a:r>
                <a:rPr lang="ru-RU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вихоплювати</a:t>
              </a:r>
              <a:endParaRPr lang="ru-RU" sz="280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0146" y="624489"/>
            <a:ext cx="11567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3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Він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bg1"/>
                </a:solidFill>
              </a:rPr>
              <a:t>убереже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тебе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від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розставленої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 </a:t>
            </a:r>
            <a:r>
              <a:rPr lang="ru-RU" sz="4800" b="1" dirty="0" smtClean="0">
                <a:solidFill>
                  <a:schemeClr val="bg2">
                    <a:lumMod val="75000"/>
                  </a:schemeClr>
                </a:solidFill>
              </a:rPr>
              <a:t> 	</a:t>
            </a:r>
            <a:r>
              <a:rPr lang="ru-RU" sz="4800" b="1" dirty="0" err="1" smtClean="0">
                <a:solidFill>
                  <a:schemeClr val="bg2">
                    <a:lumMod val="75000"/>
                  </a:schemeClr>
                </a:solidFill>
              </a:rPr>
              <a:t>пастки</a:t>
            </a:r>
            <a:r>
              <a:rPr lang="ru-RU" sz="48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і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від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згубної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пошесті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4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75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56" y="118822"/>
            <a:ext cx="10495687" cy="662035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7364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Мтф.5:29-30</a:t>
            </a:r>
            <a:endParaRPr lang="ru-RU" sz="4000" b="1" dirty="0">
              <a:solidFill>
                <a:schemeClr val="bg1"/>
              </a:solidFill>
            </a:endParaRPr>
          </a:p>
          <a:p>
            <a:endParaRPr lang="ru-RU" sz="40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29 </a:t>
            </a:r>
            <a:r>
              <a:rPr lang="ru-RU" sz="4000" b="1" dirty="0">
                <a:solidFill>
                  <a:schemeClr val="bg1"/>
                </a:solidFill>
              </a:rPr>
              <a:t>"</a:t>
            </a:r>
            <a:r>
              <a:rPr lang="ru-RU" sz="4000" b="1" dirty="0" err="1">
                <a:solidFill>
                  <a:schemeClr val="bg1"/>
                </a:solidFill>
              </a:rPr>
              <a:t>Якщо</a:t>
            </a:r>
            <a:r>
              <a:rPr lang="ru-RU" sz="4000" b="1" dirty="0">
                <a:solidFill>
                  <a:schemeClr val="bg1"/>
                </a:solidFill>
              </a:rPr>
              <a:t> ж </a:t>
            </a:r>
            <a:r>
              <a:rPr lang="ru-RU" sz="4000" b="1" dirty="0" err="1">
                <a:solidFill>
                  <a:schemeClr val="bg1"/>
                </a:solidFill>
              </a:rPr>
              <a:t>твоє</a:t>
            </a:r>
            <a:r>
              <a:rPr lang="ru-RU" sz="4000" b="1" dirty="0">
                <a:solidFill>
                  <a:schemeClr val="bg1"/>
                </a:solidFill>
              </a:rPr>
              <a:t> праве око </a:t>
            </a:r>
            <a:r>
              <a:rPr lang="ru-RU" sz="4000" b="1" dirty="0" err="1">
                <a:solidFill>
                  <a:schemeClr val="bg1"/>
                </a:solidFill>
              </a:rPr>
              <a:t>спокушає</a:t>
            </a:r>
            <a:r>
              <a:rPr lang="ru-RU" sz="4000" b="1" dirty="0">
                <a:solidFill>
                  <a:schemeClr val="bg1"/>
                </a:solidFill>
              </a:rPr>
              <a:t> тебе, - </a:t>
            </a:r>
            <a:r>
              <a:rPr lang="ru-RU" sz="4000" b="1" dirty="0" err="1">
                <a:solidFill>
                  <a:schemeClr val="bg1"/>
                </a:solidFill>
              </a:rPr>
              <a:t>вийми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і кинь </a:t>
            </a:r>
            <a:r>
              <a:rPr lang="ru-RU" sz="4000" b="1" dirty="0" err="1">
                <a:solidFill>
                  <a:schemeClr val="bg1"/>
                </a:solidFill>
              </a:rPr>
              <a:t>геть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себе, </a:t>
            </a:r>
            <a:r>
              <a:rPr lang="ru-RU" sz="4000" b="1" dirty="0" err="1">
                <a:solidFill>
                  <a:schemeClr val="bg1"/>
                </a:solidFill>
              </a:rPr>
              <a:t>бо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краще</a:t>
            </a:r>
            <a:r>
              <a:rPr lang="ru-RU" sz="4000" b="1" dirty="0">
                <a:solidFill>
                  <a:schemeClr val="bg1"/>
                </a:solidFill>
              </a:rPr>
              <a:t> для тебе, </a:t>
            </a:r>
            <a:r>
              <a:rPr lang="ru-RU" sz="4000" b="1" dirty="0" err="1">
                <a:solidFill>
                  <a:schemeClr val="bg1"/>
                </a:solidFill>
              </a:rPr>
              <a:t>щоби</a:t>
            </a:r>
            <a:r>
              <a:rPr lang="ru-RU" sz="4000" b="1" dirty="0">
                <a:solidFill>
                  <a:schemeClr val="bg1"/>
                </a:solidFill>
              </a:rPr>
              <a:t> пропав один </a:t>
            </a:r>
            <a:r>
              <a:rPr lang="ru-RU" sz="4000" b="1" dirty="0" err="1">
                <a:solidFill>
                  <a:schemeClr val="bg1"/>
                </a:solidFill>
              </a:rPr>
              <a:t>із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твоїх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членів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аніж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щоб</a:t>
            </a:r>
            <a:r>
              <a:rPr lang="ru-RU" sz="4000" b="1" dirty="0">
                <a:solidFill>
                  <a:schemeClr val="bg1"/>
                </a:solidFill>
              </a:rPr>
              <a:t> усе </a:t>
            </a:r>
            <a:r>
              <a:rPr lang="ru-RU" sz="4000" b="1" dirty="0" err="1">
                <a:solidFill>
                  <a:schemeClr val="bg1"/>
                </a:solidFill>
              </a:rPr>
              <a:t>твоє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тіло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було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вкинуте</a:t>
            </a:r>
            <a:r>
              <a:rPr lang="ru-RU" sz="4000" b="1" dirty="0">
                <a:solidFill>
                  <a:schemeClr val="bg1"/>
                </a:solidFill>
              </a:rPr>
              <a:t> до </a:t>
            </a:r>
            <a:r>
              <a:rPr lang="ru-RU" sz="4000" b="1" dirty="0" err="1">
                <a:solidFill>
                  <a:schemeClr val="bg1"/>
                </a:solidFill>
              </a:rPr>
              <a:t>геєни</a:t>
            </a:r>
            <a:r>
              <a:rPr lang="ru-RU" sz="4000" b="1" dirty="0">
                <a:solidFill>
                  <a:schemeClr val="bg1"/>
                </a:solidFill>
              </a:rPr>
              <a:t> [</a:t>
            </a:r>
            <a:r>
              <a:rPr lang="ru-RU" sz="4000" b="1" dirty="0" err="1">
                <a:solidFill>
                  <a:schemeClr val="bg1"/>
                </a:solidFill>
              </a:rPr>
              <a:t>вогняної</a:t>
            </a:r>
            <a:r>
              <a:rPr lang="ru-RU" sz="4000" b="1" dirty="0" smtClean="0">
                <a:solidFill>
                  <a:schemeClr val="bg1"/>
                </a:solidFill>
              </a:rPr>
              <a:t>]".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0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Мтф.5:29-30</a:t>
            </a:r>
            <a:endParaRPr lang="ru-RU" sz="4000" b="1" dirty="0">
              <a:solidFill>
                <a:schemeClr val="bg1"/>
              </a:solidFill>
            </a:endParaRPr>
          </a:p>
          <a:p>
            <a:endParaRPr lang="ru-RU" sz="40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30 І </a:t>
            </a:r>
            <a:r>
              <a:rPr lang="ru-RU" sz="4000" b="1" dirty="0" err="1">
                <a:solidFill>
                  <a:schemeClr val="bg1"/>
                </a:solidFill>
              </a:rPr>
              <a:t>якщо</a:t>
            </a:r>
            <a:r>
              <a:rPr lang="ru-RU" sz="4000" b="1" dirty="0">
                <a:solidFill>
                  <a:schemeClr val="bg1"/>
                </a:solidFill>
              </a:rPr>
              <a:t> твоя права рука </a:t>
            </a:r>
            <a:r>
              <a:rPr lang="ru-RU" sz="4000" b="1" dirty="0" err="1">
                <a:solidFill>
                  <a:schemeClr val="bg1"/>
                </a:solidFill>
              </a:rPr>
              <a:t>спокушає</a:t>
            </a:r>
            <a:r>
              <a:rPr lang="ru-RU" sz="4000" b="1" dirty="0">
                <a:solidFill>
                  <a:schemeClr val="bg1"/>
                </a:solidFill>
              </a:rPr>
              <a:t> тебе, - </a:t>
            </a:r>
            <a:r>
              <a:rPr lang="ru-RU" sz="4000" b="1" dirty="0" err="1">
                <a:solidFill>
                  <a:schemeClr val="bg1"/>
                </a:solidFill>
              </a:rPr>
              <a:t>відрубай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її</a:t>
            </a:r>
            <a:r>
              <a:rPr lang="ru-RU" sz="4000" b="1" dirty="0">
                <a:solidFill>
                  <a:schemeClr val="bg1"/>
                </a:solidFill>
              </a:rPr>
              <a:t> і кинь </a:t>
            </a:r>
            <a:r>
              <a:rPr lang="ru-RU" sz="4000" b="1" dirty="0" err="1">
                <a:solidFill>
                  <a:schemeClr val="bg1"/>
                </a:solidFill>
              </a:rPr>
              <a:t>геть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себе, </a:t>
            </a:r>
            <a:r>
              <a:rPr lang="ru-RU" sz="4000" b="1" dirty="0" err="1">
                <a:solidFill>
                  <a:schemeClr val="bg1"/>
                </a:solidFill>
              </a:rPr>
              <a:t>бо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краще</a:t>
            </a:r>
            <a:r>
              <a:rPr lang="ru-RU" sz="4000" b="1" dirty="0">
                <a:solidFill>
                  <a:schemeClr val="bg1"/>
                </a:solidFill>
              </a:rPr>
              <a:t> для тебе, </a:t>
            </a:r>
            <a:r>
              <a:rPr lang="ru-RU" sz="4000" b="1" dirty="0" err="1">
                <a:solidFill>
                  <a:schemeClr val="bg1"/>
                </a:solidFill>
              </a:rPr>
              <a:t>щоби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загинув</a:t>
            </a:r>
            <a:r>
              <a:rPr lang="ru-RU" sz="4000" b="1" dirty="0">
                <a:solidFill>
                  <a:schemeClr val="bg1"/>
                </a:solidFill>
              </a:rPr>
              <a:t> один </a:t>
            </a:r>
            <a:r>
              <a:rPr lang="ru-RU" sz="4000" b="1" dirty="0" err="1">
                <a:solidFill>
                  <a:schemeClr val="bg1"/>
                </a:solidFill>
              </a:rPr>
              <a:t>із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твоїх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членів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аніж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щоб</a:t>
            </a:r>
            <a:r>
              <a:rPr lang="ru-RU" sz="4000" b="1" dirty="0">
                <a:solidFill>
                  <a:schemeClr val="bg1"/>
                </a:solidFill>
              </a:rPr>
              <a:t> усе </a:t>
            </a:r>
            <a:r>
              <a:rPr lang="ru-RU" sz="4000" b="1" dirty="0" err="1">
                <a:solidFill>
                  <a:schemeClr val="bg1"/>
                </a:solidFill>
              </a:rPr>
              <a:t>твоє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тіло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було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вкинуте</a:t>
            </a:r>
            <a:r>
              <a:rPr lang="ru-RU" sz="4000" b="1" dirty="0">
                <a:solidFill>
                  <a:schemeClr val="bg1"/>
                </a:solidFill>
              </a:rPr>
              <a:t> до </a:t>
            </a:r>
            <a:r>
              <a:rPr lang="ru-RU" sz="4000" b="1" dirty="0" err="1">
                <a:solidFill>
                  <a:schemeClr val="bg1"/>
                </a:solidFill>
              </a:rPr>
              <a:t>геєни</a:t>
            </a:r>
            <a:r>
              <a:rPr lang="ru-RU" sz="4000" b="1" dirty="0">
                <a:solidFill>
                  <a:schemeClr val="bg1"/>
                </a:solidFill>
              </a:rPr>
              <a:t>".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10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2194558" y="2972507"/>
            <a:ext cx="6113418" cy="912986"/>
            <a:chOff x="2194558" y="2972507"/>
            <a:chExt cx="6113418" cy="912986"/>
          </a:xfrm>
        </p:grpSpPr>
        <p:sp>
          <p:nvSpPr>
            <p:cNvPr id="5" name="Скругленная прямоугольная выноска 4"/>
            <p:cNvSpPr/>
            <p:nvPr/>
          </p:nvSpPr>
          <p:spPr>
            <a:xfrm rot="10800000">
              <a:off x="2194558" y="2972507"/>
              <a:ext cx="6113418" cy="912986"/>
            </a:xfrm>
            <a:prstGeom prst="wedgeRoundRectCallout">
              <a:avLst>
                <a:gd name="adj1" fmla="val -57072"/>
                <a:gd name="adj2" fmla="val 226535"/>
                <a:gd name="adj3" fmla="val 16667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471645" y="3153637"/>
              <a:ext cx="57318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злий</a:t>
              </a:r>
              <a:r>
                <a:rPr lang="ru-RU" sz="28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, </a:t>
              </a:r>
              <a:r>
                <a:rPr lang="ru-RU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розбещений</a:t>
              </a:r>
              <a:r>
                <a:rPr lang="ru-RU" sz="28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, </a:t>
              </a:r>
              <a:r>
                <a:rPr lang="ru-RU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неправедний</a:t>
              </a:r>
              <a:endParaRPr lang="ru-RU" sz="280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0146" y="624489"/>
            <a:ext cx="11567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10 Тому тебе не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спіткає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жодне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</a:rPr>
              <a:t>лихо</a:t>
            </a:r>
            <a:r>
              <a:rPr lang="ru-RU" sz="4800" b="1" dirty="0" smtClean="0">
                <a:solidFill>
                  <a:schemeClr val="bg2">
                    <a:lumMod val="75000"/>
                  </a:schemeClr>
                </a:solidFill>
              </a:rPr>
              <a:t>,</a:t>
            </a:r>
          </a:p>
          <a:p>
            <a:r>
              <a:rPr lang="ru-RU" sz="4800" b="1" dirty="0" smtClean="0">
                <a:solidFill>
                  <a:schemeClr val="bg2">
                    <a:lumMod val="75000"/>
                  </a:schemeClr>
                </a:solidFill>
              </a:rPr>
              <a:t>і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нещастя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не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наблизиться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до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твого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800" b="1" dirty="0" err="1">
                <a:solidFill>
                  <a:schemeClr val="bg2">
                    <a:lumMod val="75000"/>
                  </a:schemeClr>
                </a:solidFill>
              </a:rPr>
              <a:t>житла</a:t>
            </a:r>
            <a:r>
              <a:rPr lang="ru-RU" sz="4800" b="1" dirty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4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69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7685" y="496389"/>
            <a:ext cx="100366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Пс.1:6</a:t>
            </a:r>
            <a:endParaRPr lang="ru-RU" sz="4000" b="1" dirty="0">
              <a:solidFill>
                <a:schemeClr val="bg1"/>
              </a:solidFill>
            </a:endParaRPr>
          </a:p>
          <a:p>
            <a:endParaRPr lang="ru-RU" sz="4000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 err="1" smtClean="0">
                <a:solidFill>
                  <a:schemeClr val="bg1"/>
                </a:solidFill>
              </a:rPr>
              <a:t>Адже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Господь </a:t>
            </a:r>
            <a:r>
              <a:rPr lang="ru-RU" sz="4000" b="1" dirty="0" err="1">
                <a:solidFill>
                  <a:schemeClr val="bg1"/>
                </a:solidFill>
              </a:rPr>
              <a:t>дбає</a:t>
            </a:r>
            <a:r>
              <a:rPr lang="ru-RU" sz="4000" b="1" dirty="0">
                <a:solidFill>
                  <a:schemeClr val="bg1"/>
                </a:solidFill>
              </a:rPr>
              <a:t> про дорогу </a:t>
            </a:r>
            <a:r>
              <a:rPr lang="ru-RU" sz="4000" b="1" dirty="0" err="1" smtClean="0">
                <a:solidFill>
                  <a:schemeClr val="bg1"/>
                </a:solidFill>
              </a:rPr>
              <a:t>праведних</a:t>
            </a:r>
            <a:r>
              <a:rPr lang="ru-RU" sz="4000" b="1" dirty="0" smtClean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а </a:t>
            </a:r>
            <a:r>
              <a:rPr lang="ru-RU" sz="4000" b="1" dirty="0">
                <a:solidFill>
                  <a:schemeClr val="bg1"/>
                </a:solidFill>
              </a:rPr>
              <a:t>дорога </a:t>
            </a:r>
            <a:r>
              <a:rPr lang="ru-RU" sz="4000" b="1" dirty="0" err="1">
                <a:solidFill>
                  <a:schemeClr val="bg1"/>
                </a:solidFill>
              </a:rPr>
              <a:t>нечестивих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загибель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95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Пр.3:21-26</a:t>
            </a:r>
            <a:endParaRPr lang="ru-RU" sz="4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21 Сину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тримайся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мудрості</a:t>
            </a:r>
            <a:r>
              <a:rPr lang="ru-RU" sz="4000" b="1" dirty="0">
                <a:solidFill>
                  <a:schemeClr val="bg1"/>
                </a:solidFill>
              </a:rPr>
              <a:t> й </a:t>
            </a:r>
            <a:r>
              <a:rPr lang="ru-RU" sz="4000" b="1" dirty="0" err="1">
                <a:solidFill>
                  <a:schemeClr val="bg1"/>
                </a:solidFill>
              </a:rPr>
              <a:t>розсудливості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–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і </a:t>
            </a:r>
            <a:r>
              <a:rPr lang="ru-RU" sz="4000" b="1" dirty="0">
                <a:solidFill>
                  <a:schemeClr val="bg1"/>
                </a:solidFill>
              </a:rPr>
              <a:t>нехай вони не </a:t>
            </a:r>
            <a:r>
              <a:rPr lang="ru-RU" sz="4000" b="1" dirty="0" err="1">
                <a:solidFill>
                  <a:schemeClr val="bg1"/>
                </a:solidFill>
              </a:rPr>
              <a:t>відходять</a:t>
            </a:r>
            <a:r>
              <a:rPr lang="ru-RU" sz="4000" b="1" dirty="0">
                <a:solidFill>
                  <a:schemeClr val="bg1"/>
                </a:solidFill>
              </a:rPr>
              <a:t> з </a:t>
            </a:r>
            <a:r>
              <a:rPr lang="ru-RU" sz="4000" b="1" dirty="0" err="1">
                <a:solidFill>
                  <a:schemeClr val="bg1"/>
                </a:solidFill>
              </a:rPr>
              <a:t>твого</a:t>
            </a:r>
            <a:r>
              <a:rPr lang="ru-RU" sz="4000" b="1" dirty="0">
                <a:solidFill>
                  <a:schemeClr val="bg1"/>
                </a:solidFill>
              </a:rPr>
              <a:t> поля </a:t>
            </a:r>
            <a:r>
              <a:rPr lang="ru-RU" sz="4000" b="1" dirty="0" err="1">
                <a:solidFill>
                  <a:schemeClr val="bg1"/>
                </a:solidFill>
              </a:rPr>
              <a:t>зору</a:t>
            </a:r>
            <a:r>
              <a:rPr lang="ru-RU" sz="4000" b="1" dirty="0">
                <a:solidFill>
                  <a:schemeClr val="bg1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22 а </a:t>
            </a:r>
            <a:r>
              <a:rPr lang="ru-RU" sz="4000" b="1" dirty="0" err="1">
                <a:solidFill>
                  <a:schemeClr val="bg1"/>
                </a:solidFill>
              </a:rPr>
              <a:t>стануть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життям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твоєї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душі</a:t>
            </a:r>
            <a:r>
              <a:rPr lang="ru-RU" sz="4000" b="1" dirty="0">
                <a:solidFill>
                  <a:schemeClr val="bg1"/>
                </a:solidFill>
              </a:rPr>
              <a:t> і прикрасою для </a:t>
            </a:r>
            <a:r>
              <a:rPr lang="ru-RU" sz="4000" b="1" dirty="0" err="1">
                <a:solidFill>
                  <a:schemeClr val="bg1"/>
                </a:solidFill>
              </a:rPr>
              <a:t>твоєї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шиї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760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Пр.3:21-26</a:t>
            </a:r>
            <a:endParaRPr lang="ru-RU" sz="4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23 </a:t>
            </a:r>
            <a:r>
              <a:rPr lang="ru-RU" sz="4000" b="1" dirty="0" err="1">
                <a:solidFill>
                  <a:schemeClr val="bg1"/>
                </a:solidFill>
              </a:rPr>
              <a:t>Тоді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безпечно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підеш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своєю</a:t>
            </a:r>
            <a:r>
              <a:rPr lang="ru-RU" sz="4000" b="1" dirty="0">
                <a:solidFill>
                  <a:schemeClr val="bg1"/>
                </a:solidFill>
              </a:rPr>
              <a:t> дорогою, і нога твоя не </a:t>
            </a:r>
            <a:r>
              <a:rPr lang="ru-RU" sz="4000" b="1" dirty="0" err="1">
                <a:solidFill>
                  <a:schemeClr val="bg1"/>
                </a:solidFill>
              </a:rPr>
              <a:t>спотикатиметься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275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Пр.3:21-26</a:t>
            </a:r>
            <a:endParaRPr lang="ru-RU" sz="4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24 Коли </a:t>
            </a:r>
            <a:r>
              <a:rPr lang="ru-RU" sz="4000" b="1" dirty="0" err="1">
                <a:solidFill>
                  <a:schemeClr val="bg1"/>
                </a:solidFill>
              </a:rPr>
              <a:t>лягатимеш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спати</a:t>
            </a:r>
            <a:r>
              <a:rPr lang="ru-RU" sz="4000" b="1" dirty="0">
                <a:solidFill>
                  <a:schemeClr val="bg1"/>
                </a:solidFill>
              </a:rPr>
              <a:t>, - не </a:t>
            </a:r>
            <a:r>
              <a:rPr lang="ru-RU" sz="4000" b="1" dirty="0" err="1">
                <a:solidFill>
                  <a:schemeClr val="bg1"/>
                </a:solidFill>
              </a:rPr>
              <a:t>матимеш</a:t>
            </a:r>
            <a:r>
              <a:rPr lang="ru-RU" sz="4000" b="1" dirty="0">
                <a:solidFill>
                  <a:schemeClr val="bg1"/>
                </a:solidFill>
              </a:rPr>
              <a:t> страху, а коли </a:t>
            </a:r>
            <a:r>
              <a:rPr lang="ru-RU" sz="4000" b="1" dirty="0" err="1">
                <a:solidFill>
                  <a:schemeClr val="bg1"/>
                </a:solidFill>
              </a:rPr>
              <a:t>заснеш</a:t>
            </a:r>
            <a:r>
              <a:rPr lang="ru-RU" sz="4000" b="1" dirty="0">
                <a:solidFill>
                  <a:schemeClr val="bg1"/>
                </a:solidFill>
              </a:rPr>
              <a:t>, - буде </a:t>
            </a:r>
            <a:r>
              <a:rPr lang="ru-RU" sz="4000" b="1" dirty="0" err="1">
                <a:solidFill>
                  <a:schemeClr val="bg1"/>
                </a:solidFill>
              </a:rPr>
              <a:t>солодкий</a:t>
            </a:r>
            <a:r>
              <a:rPr lang="ru-RU" sz="4000" b="1" dirty="0">
                <a:solidFill>
                  <a:schemeClr val="bg1"/>
                </a:solidFill>
              </a:rPr>
              <a:t> сон.</a:t>
            </a: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25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не </a:t>
            </a:r>
            <a:r>
              <a:rPr lang="ru-RU" sz="4000" b="1" dirty="0" err="1">
                <a:solidFill>
                  <a:schemeClr val="bg1"/>
                </a:solidFill>
              </a:rPr>
              <a:t>злякаєшся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раптового</a:t>
            </a:r>
            <a:r>
              <a:rPr lang="ru-RU" sz="4000" b="1" dirty="0">
                <a:solidFill>
                  <a:schemeClr val="bg1"/>
                </a:solidFill>
              </a:rPr>
              <a:t> страху, </a:t>
            </a:r>
            <a:r>
              <a:rPr lang="ru-RU" sz="4000" b="1" dirty="0" err="1">
                <a:solidFill>
                  <a:schemeClr val="bg1"/>
                </a:solidFill>
              </a:rPr>
              <a:t>ні</a:t>
            </a:r>
            <a:r>
              <a:rPr lang="ru-RU" sz="4000" b="1" dirty="0">
                <a:solidFill>
                  <a:schemeClr val="bg1"/>
                </a:solidFill>
              </a:rPr>
              <a:t> нападу </a:t>
            </a:r>
            <a:r>
              <a:rPr lang="ru-RU" sz="4000" b="1" dirty="0" err="1">
                <a:solidFill>
                  <a:schemeClr val="bg1"/>
                </a:solidFill>
              </a:rPr>
              <a:t>нечестивих</a:t>
            </a:r>
            <a:r>
              <a:rPr lang="ru-RU" sz="4000" b="1" dirty="0">
                <a:solidFill>
                  <a:schemeClr val="bg1"/>
                </a:solidFill>
              </a:rPr>
              <a:t>, коли </a:t>
            </a:r>
            <a:r>
              <a:rPr lang="ru-RU" sz="4000" b="1" dirty="0" err="1">
                <a:solidFill>
                  <a:schemeClr val="bg1"/>
                </a:solidFill>
              </a:rPr>
              <a:t>такий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нагряне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4000" b="1" dirty="0">
                <a:solidFill>
                  <a:schemeClr val="bg1"/>
                </a:solidFill>
              </a:rPr>
              <a:t>26 </a:t>
            </a:r>
            <a:r>
              <a:rPr lang="ru-RU" sz="4000" b="1" dirty="0" err="1">
                <a:solidFill>
                  <a:schemeClr val="bg1"/>
                </a:solidFill>
              </a:rPr>
              <a:t>Адже</a:t>
            </a:r>
            <a:r>
              <a:rPr lang="ru-RU" sz="4000" b="1" dirty="0">
                <a:solidFill>
                  <a:schemeClr val="bg1"/>
                </a:solidFill>
              </a:rPr>
              <a:t> Господь буде </a:t>
            </a:r>
            <a:r>
              <a:rPr lang="ru-RU" sz="4000" b="1" dirty="0" err="1">
                <a:solidFill>
                  <a:schemeClr val="bg1"/>
                </a:solidFill>
              </a:rPr>
              <a:t>твоєю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безпекою</a:t>
            </a:r>
            <a:r>
              <a:rPr lang="ru-RU" sz="4000" b="1" dirty="0">
                <a:solidFill>
                  <a:schemeClr val="bg1"/>
                </a:solidFill>
              </a:rPr>
              <a:t>, і </a:t>
            </a:r>
            <a:r>
              <a:rPr lang="ru-RU" sz="4000" b="1" dirty="0" err="1">
                <a:solidFill>
                  <a:schemeClr val="bg1"/>
                </a:solidFill>
              </a:rPr>
              <a:t>Він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збереже</a:t>
            </a:r>
            <a:r>
              <a:rPr lang="ru-RU" sz="4000" b="1" dirty="0">
                <a:solidFill>
                  <a:schemeClr val="bg1"/>
                </a:solidFill>
              </a:rPr>
              <a:t> твою ногу </a:t>
            </a:r>
            <a:r>
              <a:rPr lang="ru-RU" sz="4000" b="1" dirty="0" err="1">
                <a:solidFill>
                  <a:schemeClr val="bg1"/>
                </a:solidFill>
              </a:rPr>
              <a:t>від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пастки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749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25583" y="478971"/>
            <a:ext cx="99408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Пр.22:6</a:t>
            </a:r>
          </a:p>
          <a:p>
            <a:pPr algn="ctr"/>
            <a:endParaRPr lang="ru-RU" sz="40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4000" b="1" dirty="0" err="1" smtClean="0">
                <a:solidFill>
                  <a:schemeClr val="bg1"/>
                </a:solidFill>
              </a:rPr>
              <a:t>Повчай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юнака на початку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шляху,</a:t>
            </a:r>
          </a:p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chemeClr val="bg1"/>
                </a:solidFill>
              </a:rPr>
              <a:t>і </a:t>
            </a:r>
            <a:r>
              <a:rPr lang="ru-RU" sz="4000" b="1" dirty="0" err="1">
                <a:solidFill>
                  <a:schemeClr val="bg1"/>
                </a:solidFill>
              </a:rPr>
              <a:t>він</a:t>
            </a:r>
            <a:r>
              <a:rPr lang="ru-RU" sz="4000" b="1" dirty="0">
                <a:solidFill>
                  <a:schemeClr val="bg1"/>
                </a:solidFill>
              </a:rPr>
              <a:t> не </a:t>
            </a:r>
            <a:r>
              <a:rPr lang="ru-RU" sz="4000" b="1" dirty="0" err="1">
                <a:solidFill>
                  <a:schemeClr val="bg1"/>
                </a:solidFill>
              </a:rPr>
              <a:t>зверне</a:t>
            </a:r>
            <a:r>
              <a:rPr lang="ru-RU" sz="4000" b="1" dirty="0">
                <a:solidFill>
                  <a:schemeClr val="bg1"/>
                </a:solidFill>
              </a:rPr>
              <a:t> з </a:t>
            </a:r>
            <a:r>
              <a:rPr lang="ru-RU" sz="4000" b="1" dirty="0" err="1">
                <a:solidFill>
                  <a:schemeClr val="bg1"/>
                </a:solidFill>
              </a:rPr>
              <a:t>нього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навіть</a:t>
            </a:r>
            <a:r>
              <a:rPr lang="ru-RU" sz="4000" b="1" dirty="0">
                <a:solidFill>
                  <a:schemeClr val="bg1"/>
                </a:solidFill>
              </a:rPr>
              <a:t> коли </a:t>
            </a:r>
            <a:r>
              <a:rPr lang="ru-RU" sz="4000" b="1" dirty="0" err="1">
                <a:solidFill>
                  <a:schemeClr val="bg1"/>
                </a:solidFill>
              </a:rPr>
              <a:t>постаріє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937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Пс</a:t>
            </a:r>
            <a:r>
              <a:rPr lang="ru-RU" sz="4000" b="1" dirty="0" smtClean="0">
                <a:solidFill>
                  <a:schemeClr val="bg1"/>
                </a:solidFill>
              </a:rPr>
              <a:t>. 91 (</a:t>
            </a:r>
            <a:r>
              <a:rPr lang="en-US" sz="4000" b="1" dirty="0" smtClean="0">
                <a:solidFill>
                  <a:schemeClr val="bg1"/>
                </a:solidFill>
              </a:rPr>
              <a:t>remix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1 </a:t>
            </a:r>
            <a:r>
              <a:rPr lang="ru-RU" sz="4000" b="1" dirty="0" err="1">
                <a:solidFill>
                  <a:schemeClr val="bg1"/>
                </a:solidFill>
              </a:rPr>
              <a:t>Хто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живе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під</a:t>
            </a:r>
            <a:r>
              <a:rPr lang="ru-RU" sz="4000" b="1" dirty="0">
                <a:solidFill>
                  <a:schemeClr val="bg1"/>
                </a:solidFill>
              </a:rPr>
              <a:t> покровом </a:t>
            </a:r>
            <a:r>
              <a:rPr lang="ru-RU" sz="4000" b="1" dirty="0" err="1">
                <a:solidFill>
                  <a:schemeClr val="bg1"/>
                </a:solidFill>
              </a:rPr>
              <a:t>Всевишнього</a:t>
            </a:r>
            <a:r>
              <a:rPr lang="ru-RU" sz="4000" b="1" dirty="0">
                <a:solidFill>
                  <a:schemeClr val="bg1"/>
                </a:solidFill>
              </a:rPr>
              <a:t>, той </a:t>
            </a:r>
            <a:r>
              <a:rPr lang="ru-RU" sz="4000" b="1" dirty="0" err="1">
                <a:solidFill>
                  <a:schemeClr val="bg1"/>
                </a:solidFill>
              </a:rPr>
              <a:t>перебуватиме</a:t>
            </a:r>
            <a:r>
              <a:rPr lang="ru-RU" sz="4000" b="1" dirty="0">
                <a:solidFill>
                  <a:schemeClr val="bg1"/>
                </a:solidFill>
              </a:rPr>
              <a:t> у </a:t>
            </a:r>
            <a:r>
              <a:rPr lang="ru-RU" sz="4000" b="1" dirty="0" err="1">
                <a:solidFill>
                  <a:schemeClr val="bg1"/>
                </a:solidFill>
              </a:rPr>
              <a:t>тіні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Всемогутнього</a:t>
            </a:r>
            <a:r>
              <a:rPr lang="ru-RU" sz="4000" b="1" dirty="0">
                <a:solidFill>
                  <a:schemeClr val="bg1"/>
                </a:solidFill>
              </a:rPr>
              <a:t>,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2 і говорить </a:t>
            </a:r>
            <a:r>
              <a:rPr lang="ru-RU" sz="4000" b="1" dirty="0" err="1">
                <a:solidFill>
                  <a:schemeClr val="bg1"/>
                </a:solidFill>
              </a:rPr>
              <a:t>Господеві</a:t>
            </a:r>
            <a:r>
              <a:rPr lang="ru-RU" sz="4000" b="1" dirty="0">
                <a:solidFill>
                  <a:schemeClr val="bg1"/>
                </a:solidFill>
              </a:rPr>
              <a:t>: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>
                <a:solidFill>
                  <a:schemeClr val="bg1"/>
                </a:solidFill>
              </a:rPr>
              <a:t>, моя </a:t>
            </a:r>
            <a:r>
              <a:rPr lang="ru-RU" sz="4000" b="1" dirty="0" err="1">
                <a:solidFill>
                  <a:schemeClr val="bg1"/>
                </a:solidFill>
              </a:rPr>
              <a:t>твердиня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Бог, на </a:t>
            </a:r>
            <a:r>
              <a:rPr lang="ru-RU" sz="4000" b="1" dirty="0" err="1">
                <a:solidFill>
                  <a:schemeClr val="bg1"/>
                </a:solidFill>
              </a:rPr>
              <a:t>Якого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покладаю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надію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3 </a:t>
            </a:r>
            <a:r>
              <a:rPr lang="ru-RU" sz="4000" b="1" dirty="0" err="1">
                <a:solidFill>
                  <a:schemeClr val="bg1"/>
                </a:solidFill>
              </a:rPr>
              <a:t>Він</a:t>
            </a:r>
            <a:r>
              <a:rPr lang="ru-RU" sz="4000" b="1" dirty="0">
                <a:solidFill>
                  <a:schemeClr val="bg1"/>
                </a:solidFill>
              </a:rPr>
              <a:t> не </a:t>
            </a:r>
            <a:r>
              <a:rPr lang="ru-RU" sz="4000" b="1" dirty="0" err="1">
                <a:solidFill>
                  <a:schemeClr val="bg1"/>
                </a:solidFill>
              </a:rPr>
              <a:t>дасть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згубити</a:t>
            </a:r>
            <a:r>
              <a:rPr lang="ru-RU" sz="4000" b="1" dirty="0">
                <a:solidFill>
                  <a:schemeClr val="bg1"/>
                </a:solidFill>
              </a:rPr>
              <a:t> тебе, коли </a:t>
            </a:r>
            <a:r>
              <a:rPr lang="ru-RU" sz="4000" b="1" dirty="0" err="1">
                <a:solidFill>
                  <a:schemeClr val="bg1"/>
                </a:solidFill>
              </a:rPr>
              <a:t>підступні</a:t>
            </a:r>
            <a:r>
              <a:rPr lang="ru-RU" sz="4000" b="1" dirty="0">
                <a:solidFill>
                  <a:schemeClr val="bg1"/>
                </a:solidFill>
              </a:rPr>
              <a:t> люди до тебе </a:t>
            </a:r>
            <a:r>
              <a:rPr lang="ru-RU" sz="4000" b="1" dirty="0" err="1" smtClean="0">
                <a:solidFill>
                  <a:schemeClr val="bg1"/>
                </a:solidFill>
              </a:rPr>
              <a:t>підкрадуться</a:t>
            </a:r>
            <a:r>
              <a:rPr lang="en-US" sz="4000" b="1" dirty="0">
                <a:solidFill>
                  <a:schemeClr val="bg1"/>
                </a:solidFill>
              </a:rPr>
              <a:t>.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4 </a:t>
            </a:r>
            <a:r>
              <a:rPr lang="ru-RU" sz="4000" b="1" dirty="0" err="1">
                <a:solidFill>
                  <a:schemeClr val="bg1"/>
                </a:solidFill>
              </a:rPr>
              <a:t>Істина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Божа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твій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надійний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захист</a:t>
            </a:r>
            <a:r>
              <a:rPr lang="uk-UA" sz="4000" b="1" dirty="0">
                <a:solidFill>
                  <a:schemeClr val="bg1"/>
                </a:solidFill>
              </a:rPr>
              <a:t>,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5-6 Тому не </a:t>
            </a:r>
            <a:r>
              <a:rPr lang="ru-RU" sz="4000" b="1" dirty="0" err="1">
                <a:solidFill>
                  <a:schemeClr val="bg1"/>
                </a:solidFill>
              </a:rPr>
              <a:t>будеш</a:t>
            </a:r>
            <a:r>
              <a:rPr lang="ru-RU" sz="4000" b="1" dirty="0">
                <a:solidFill>
                  <a:schemeClr val="bg1"/>
                </a:solidFill>
              </a:rPr>
              <a:t> в </a:t>
            </a:r>
            <a:r>
              <a:rPr lang="ru-RU" sz="4000" b="1" dirty="0" err="1">
                <a:solidFill>
                  <a:schemeClr val="bg1"/>
                </a:solidFill>
              </a:rPr>
              <a:t>паніці</a:t>
            </a:r>
            <a:r>
              <a:rPr lang="ru-RU" sz="4000" b="1" dirty="0">
                <a:solidFill>
                  <a:schemeClr val="bg1"/>
                </a:solidFill>
              </a:rPr>
              <a:t>, коли </a:t>
            </a:r>
            <a:r>
              <a:rPr lang="ru-RU" sz="4000" b="1" dirty="0" err="1">
                <a:solidFill>
                  <a:schemeClr val="bg1"/>
                </a:solidFill>
              </a:rPr>
              <a:t>станеться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раптово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біда</a:t>
            </a:r>
            <a:r>
              <a:rPr lang="ru-RU" sz="4000" b="1" dirty="0" smtClean="0">
                <a:solidFill>
                  <a:schemeClr val="bg1"/>
                </a:solidFill>
              </a:rPr>
              <a:t>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41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Пс</a:t>
            </a:r>
            <a:r>
              <a:rPr lang="ru-RU" sz="4000" b="1" dirty="0" smtClean="0">
                <a:solidFill>
                  <a:schemeClr val="bg1"/>
                </a:solidFill>
              </a:rPr>
              <a:t>. 91 (</a:t>
            </a:r>
            <a:r>
              <a:rPr lang="en-US" sz="4000" b="1" dirty="0" smtClean="0">
                <a:solidFill>
                  <a:schemeClr val="bg1"/>
                </a:solidFill>
              </a:rPr>
              <a:t>remix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7 </a:t>
            </a:r>
            <a:r>
              <a:rPr lang="ru-RU" sz="4000" b="1" dirty="0" err="1">
                <a:solidFill>
                  <a:schemeClr val="bg1"/>
                </a:solidFill>
              </a:rPr>
              <a:t>Нечестиві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навколо</a:t>
            </a:r>
            <a:r>
              <a:rPr lang="ru-RU" sz="4000" b="1" dirty="0">
                <a:solidFill>
                  <a:schemeClr val="bg1"/>
                </a:solidFill>
              </a:rPr>
              <a:t> тебе </a:t>
            </a:r>
            <a:r>
              <a:rPr lang="ru-RU" sz="4000" b="1" dirty="0" err="1">
                <a:solidFill>
                  <a:schemeClr val="bg1"/>
                </a:solidFill>
              </a:rPr>
              <a:t>здадуться</a:t>
            </a:r>
            <a:r>
              <a:rPr lang="ru-RU" sz="4000" b="1" dirty="0">
                <a:solidFill>
                  <a:schemeClr val="bg1"/>
                </a:solidFill>
              </a:rPr>
              <a:t> як </a:t>
            </a:r>
            <a:r>
              <a:rPr lang="ru-RU" sz="4000" b="1" dirty="0" err="1">
                <a:solidFill>
                  <a:schemeClr val="bg1"/>
                </a:solidFill>
              </a:rPr>
              <a:t>нагряне</a:t>
            </a:r>
            <a:r>
              <a:rPr lang="ru-RU" sz="4000" b="1" dirty="0">
                <a:solidFill>
                  <a:schemeClr val="bg1"/>
                </a:solidFill>
              </a:rPr>
              <a:t> лихо,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8 Але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встоїш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9 </a:t>
            </a:r>
            <a:r>
              <a:rPr lang="ru-RU" sz="4000" b="1" dirty="0" err="1">
                <a:solidFill>
                  <a:schemeClr val="bg1"/>
                </a:solidFill>
              </a:rPr>
              <a:t>Адже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сказав: Господь - </a:t>
            </a:r>
            <a:r>
              <a:rPr lang="ru-RU" sz="4000" b="1" dirty="0" err="1">
                <a:solidFill>
                  <a:schemeClr val="bg1"/>
                </a:solidFill>
              </a:rPr>
              <a:t>мій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притулок</a:t>
            </a:r>
            <a:r>
              <a:rPr lang="ru-RU" sz="4000" b="1" dirty="0">
                <a:solidFill>
                  <a:schemeClr val="bg1"/>
                </a:solidFill>
              </a:rPr>
              <a:t>. </a:t>
            </a:r>
            <a:r>
              <a:rPr lang="ru-RU" sz="4000" b="1" dirty="0" err="1">
                <a:solidFill>
                  <a:schemeClr val="bg1"/>
                </a:solidFill>
              </a:rPr>
              <a:t>Всевишнього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зробив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своєю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фортецею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10 І не </a:t>
            </a:r>
            <a:r>
              <a:rPr lang="ru-RU" sz="4000" b="1" dirty="0" err="1">
                <a:solidFill>
                  <a:schemeClr val="bg1"/>
                </a:solidFill>
              </a:rPr>
              <a:t>пожнеш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гріховної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долі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нечестивих</a:t>
            </a:r>
            <a:r>
              <a:rPr lang="ru-RU" sz="4000" b="1" dirty="0" smtClean="0">
                <a:solidFill>
                  <a:schemeClr val="bg1"/>
                </a:solidFill>
              </a:rPr>
              <a:t>,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>
                <a:solidFill>
                  <a:schemeClr val="bg1"/>
                </a:solidFill>
              </a:rPr>
              <a:t>11-12 </a:t>
            </a:r>
            <a:r>
              <a:rPr lang="ru-RU" sz="4000" b="1" dirty="0" err="1">
                <a:solidFill>
                  <a:schemeClr val="bg1"/>
                </a:solidFill>
              </a:rPr>
              <a:t>Адже</a:t>
            </a:r>
            <a:r>
              <a:rPr lang="ru-RU" sz="4000" b="1" dirty="0">
                <a:solidFill>
                  <a:schemeClr val="bg1"/>
                </a:solidFill>
              </a:rPr>
              <a:t> Бог </a:t>
            </a:r>
            <a:r>
              <a:rPr lang="ru-RU" sz="4000" b="1" dirty="0" err="1">
                <a:solidFill>
                  <a:schemeClr val="bg1"/>
                </a:solidFill>
              </a:rPr>
              <a:t>направлятиме</a:t>
            </a:r>
            <a:r>
              <a:rPr lang="ru-RU" sz="4000" b="1" dirty="0">
                <a:solidFill>
                  <a:schemeClr val="bg1"/>
                </a:solidFill>
              </a:rPr>
              <a:t> тебе </a:t>
            </a:r>
            <a:r>
              <a:rPr lang="ru-RU" sz="4000" b="1" dirty="0" err="1">
                <a:solidFill>
                  <a:schemeClr val="bg1"/>
                </a:solidFill>
              </a:rPr>
              <a:t>вірною</a:t>
            </a:r>
            <a:r>
              <a:rPr lang="ru-RU" sz="4000" b="1" dirty="0">
                <a:solidFill>
                  <a:schemeClr val="bg1"/>
                </a:solidFill>
              </a:rPr>
              <a:t> дорогою </a:t>
            </a:r>
            <a:r>
              <a:rPr lang="ru-RU" sz="4000" b="1" dirty="0" err="1">
                <a:solidFill>
                  <a:schemeClr val="bg1"/>
                </a:solidFill>
              </a:rPr>
              <a:t>життя</a:t>
            </a:r>
            <a:r>
              <a:rPr lang="ru-RU" sz="4000" b="1" dirty="0" smtClean="0">
                <a:solidFill>
                  <a:schemeClr val="bg1"/>
                </a:solidFill>
              </a:rPr>
              <a:t>.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48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Пс</a:t>
            </a:r>
            <a:r>
              <a:rPr lang="ru-RU" sz="4000" b="1" dirty="0" smtClean="0">
                <a:solidFill>
                  <a:schemeClr val="bg1"/>
                </a:solidFill>
              </a:rPr>
              <a:t>. 91 (</a:t>
            </a:r>
            <a:r>
              <a:rPr lang="en-US" sz="4000" b="1" dirty="0" smtClean="0">
                <a:solidFill>
                  <a:schemeClr val="bg1"/>
                </a:solidFill>
              </a:rPr>
              <a:t>remix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13 </a:t>
            </a:r>
            <a:r>
              <a:rPr lang="ru-RU" sz="4000" b="1" dirty="0" err="1">
                <a:solidFill>
                  <a:schemeClr val="bg1"/>
                </a:solidFill>
              </a:rPr>
              <a:t>Будеш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мати</a:t>
            </a:r>
            <a:r>
              <a:rPr lang="ru-RU" sz="4000" b="1" dirty="0">
                <a:solidFill>
                  <a:schemeClr val="bg1"/>
                </a:solidFill>
              </a:rPr>
              <a:t> силу пройти </a:t>
            </a:r>
            <a:r>
              <a:rPr lang="ru-RU" sz="4000" b="1" dirty="0" err="1">
                <a:solidFill>
                  <a:schemeClr val="bg1"/>
                </a:solidFill>
              </a:rPr>
              <a:t>найсильніші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випробування</a:t>
            </a:r>
            <a:r>
              <a:rPr lang="ru-RU" sz="4000" b="1" dirty="0">
                <a:solidFill>
                  <a:schemeClr val="bg1"/>
                </a:solidFill>
              </a:rPr>
              <a:t>,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14 </a:t>
            </a:r>
            <a:r>
              <a:rPr lang="ru-RU" sz="4000" b="1" dirty="0" err="1">
                <a:solidFill>
                  <a:schemeClr val="bg1"/>
                </a:solidFill>
              </a:rPr>
              <a:t>Адже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ти</a:t>
            </a:r>
            <a:r>
              <a:rPr lang="ru-RU" sz="4000" b="1" dirty="0">
                <a:solidFill>
                  <a:schemeClr val="bg1"/>
                </a:solidFill>
              </a:rPr>
              <a:t> полюбив Бога, і </a:t>
            </a:r>
            <a:r>
              <a:rPr lang="ru-RU" sz="4000" b="1" dirty="0" err="1">
                <a:solidFill>
                  <a:schemeClr val="bg1"/>
                </a:solidFill>
              </a:rPr>
              <a:t>знаєш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характер.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15 </a:t>
            </a:r>
            <a:r>
              <a:rPr lang="ru-RU" sz="4000" b="1" dirty="0" err="1">
                <a:solidFill>
                  <a:schemeClr val="bg1"/>
                </a:solidFill>
              </a:rPr>
              <a:t>Покличе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він</a:t>
            </a:r>
            <a:r>
              <a:rPr lang="ru-RU" sz="4000" b="1" dirty="0">
                <a:solidFill>
                  <a:schemeClr val="bg1"/>
                </a:solidFill>
              </a:rPr>
              <a:t> до Мене - і Я дам </a:t>
            </a:r>
            <a:r>
              <a:rPr lang="ru-RU" sz="4000" b="1" dirty="0" err="1">
                <a:solidFill>
                  <a:schemeClr val="bg1"/>
                </a:solidFill>
              </a:rPr>
              <a:t>йому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відповідь</a:t>
            </a:r>
            <a:r>
              <a:rPr lang="ru-RU" sz="4000" b="1" dirty="0">
                <a:solidFill>
                  <a:schemeClr val="bg1"/>
                </a:solidFill>
              </a:rPr>
              <a:t> - </a:t>
            </a:r>
            <a:r>
              <a:rPr lang="ru-RU" sz="4000" b="1" dirty="0" err="1">
                <a:solidFill>
                  <a:schemeClr val="bg1"/>
                </a:solidFill>
              </a:rPr>
              <a:t>каже</a:t>
            </a:r>
            <a:r>
              <a:rPr lang="ru-RU" sz="4000" b="1" dirty="0">
                <a:solidFill>
                  <a:schemeClr val="bg1"/>
                </a:solidFill>
              </a:rPr>
              <a:t> Господь; Я буду з ним у </a:t>
            </a:r>
            <a:r>
              <a:rPr lang="ru-RU" sz="4000" b="1" dirty="0" err="1">
                <a:solidFill>
                  <a:schemeClr val="bg1"/>
                </a:solidFill>
              </a:rPr>
              <a:t>нещасті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визволю</a:t>
            </a:r>
            <a:r>
              <a:rPr lang="ru-RU" sz="4000" b="1" dirty="0">
                <a:solidFill>
                  <a:schemeClr val="bg1"/>
                </a:solidFill>
              </a:rPr>
              <a:t> і прославлю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  <a:p>
            <a:r>
              <a:rPr lang="ru-RU" sz="4000" b="1" dirty="0">
                <a:solidFill>
                  <a:schemeClr val="bg1"/>
                </a:solidFill>
              </a:rPr>
              <a:t>16 </a:t>
            </a:r>
            <a:r>
              <a:rPr lang="ru-RU" sz="4000" b="1" dirty="0" err="1">
                <a:solidFill>
                  <a:schemeClr val="bg1"/>
                </a:solidFill>
              </a:rPr>
              <a:t>Насичу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його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довгим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віком</a:t>
            </a:r>
            <a:r>
              <a:rPr lang="ru-RU" sz="4000" b="1" dirty="0">
                <a:solidFill>
                  <a:schemeClr val="bg1"/>
                </a:solidFill>
              </a:rPr>
              <a:t> і явлю </a:t>
            </a:r>
            <a:r>
              <a:rPr lang="ru-RU" sz="4000" b="1" dirty="0" err="1">
                <a:solidFill>
                  <a:schemeClr val="bg1"/>
                </a:solidFill>
              </a:rPr>
              <a:t>йому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Своє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спасіння</a:t>
            </a:r>
            <a:r>
              <a:rPr lang="ru-RU" sz="40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49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1737" y="487680"/>
            <a:ext cx="1160852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u="sng" dirty="0" err="1">
                <a:solidFill>
                  <a:schemeClr val="bg1"/>
                </a:solidFill>
              </a:rPr>
              <a:t>Питання</a:t>
            </a:r>
            <a:r>
              <a:rPr lang="ru-RU" sz="4000" b="1" i="1" u="sng" dirty="0">
                <a:solidFill>
                  <a:schemeClr val="bg1"/>
                </a:solidFill>
              </a:rPr>
              <a:t> на </a:t>
            </a:r>
            <a:r>
              <a:rPr lang="ru-RU" sz="4000" b="1" i="1" u="sng" dirty="0" err="1">
                <a:solidFill>
                  <a:schemeClr val="bg1"/>
                </a:solidFill>
              </a:rPr>
              <a:t>групи</a:t>
            </a:r>
            <a:endParaRPr lang="ru-RU" sz="4000" b="1" i="1" u="sng" dirty="0">
              <a:solidFill>
                <a:schemeClr val="bg1"/>
              </a:solidFill>
            </a:endParaRPr>
          </a:p>
          <a:p>
            <a:pPr marL="742950" indent="-742950">
              <a:buAutoNum type="arabicPeriod"/>
            </a:pPr>
            <a:r>
              <a:rPr lang="ru-RU" sz="4000" b="1" dirty="0" err="1" smtClean="0">
                <a:solidFill>
                  <a:schemeClr val="bg1"/>
                </a:solidFill>
              </a:rPr>
              <a:t>Згадайте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моменти</a:t>
            </a:r>
            <a:r>
              <a:rPr lang="ru-RU" sz="4000" b="1" dirty="0">
                <a:solidFill>
                  <a:schemeClr val="bg1"/>
                </a:solidFill>
              </a:rPr>
              <a:t> в </a:t>
            </a:r>
            <a:r>
              <a:rPr lang="ru-RU" sz="4000" b="1" dirty="0" err="1">
                <a:solidFill>
                  <a:schemeClr val="bg1"/>
                </a:solidFill>
              </a:rPr>
              <a:t>житті</a:t>
            </a:r>
            <a:r>
              <a:rPr lang="ru-RU" sz="4000" b="1" dirty="0">
                <a:solidFill>
                  <a:schemeClr val="bg1"/>
                </a:solidFill>
              </a:rPr>
              <a:t>, коли вам </a:t>
            </a:r>
            <a:r>
              <a:rPr lang="ru-RU" sz="4000" b="1" dirty="0" err="1">
                <a:solidFill>
                  <a:schemeClr val="bg1"/>
                </a:solidFill>
              </a:rPr>
              <a:t>важко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було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довіритись</a:t>
            </a:r>
            <a:r>
              <a:rPr lang="ru-RU" sz="4000" b="1" dirty="0">
                <a:solidFill>
                  <a:schemeClr val="bg1"/>
                </a:solidFill>
              </a:rPr>
              <a:t> Богу. Ви не </a:t>
            </a:r>
            <a:r>
              <a:rPr lang="ru-RU" sz="4000" b="1" dirty="0" err="1">
                <a:solidFill>
                  <a:schemeClr val="bg1"/>
                </a:solidFill>
              </a:rPr>
              <a:t>були</a:t>
            </a:r>
            <a:r>
              <a:rPr lang="ru-RU" sz="4000" b="1" dirty="0">
                <a:solidFill>
                  <a:schemeClr val="bg1"/>
                </a:solidFill>
              </a:rPr>
              <a:t>  </a:t>
            </a:r>
            <a:r>
              <a:rPr lang="ru-RU" sz="4000" b="1" dirty="0" err="1">
                <a:solidFill>
                  <a:schemeClr val="bg1"/>
                </a:solidFill>
              </a:rPr>
              <a:t>впевнені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що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Він</a:t>
            </a:r>
            <a:r>
              <a:rPr lang="ru-RU" sz="4000" b="1" dirty="0">
                <a:solidFill>
                  <a:schemeClr val="bg1"/>
                </a:solidFill>
              </a:rPr>
              <a:t> разом з </a:t>
            </a:r>
            <a:r>
              <a:rPr lang="ru-RU" sz="4000" b="1" dirty="0" smtClean="0">
                <a:solidFill>
                  <a:schemeClr val="bg1"/>
                </a:solidFill>
              </a:rPr>
              <a:t>вами; </a:t>
            </a:r>
            <a:r>
              <a:rPr lang="ru-RU" sz="4000" b="1" dirty="0" err="1">
                <a:solidFill>
                  <a:schemeClr val="bg1"/>
                </a:solidFill>
              </a:rPr>
              <a:t>чи</a:t>
            </a:r>
            <a:r>
              <a:rPr lang="ru-RU" sz="4000" b="1" dirty="0">
                <a:solidFill>
                  <a:schemeClr val="bg1"/>
                </a:solidFill>
              </a:rPr>
              <a:t> просто </a:t>
            </a:r>
            <a:r>
              <a:rPr lang="ru-RU" sz="4000" b="1" dirty="0" err="1">
                <a:solidFill>
                  <a:schemeClr val="bg1"/>
                </a:solidFill>
              </a:rPr>
              <a:t>ви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панікували</a:t>
            </a:r>
            <a:r>
              <a:rPr lang="ru-RU" sz="4000" b="1" dirty="0">
                <a:solidFill>
                  <a:schemeClr val="bg1"/>
                </a:solidFill>
              </a:rPr>
              <a:t>, </a:t>
            </a:r>
            <a:r>
              <a:rPr lang="ru-RU" sz="4000" b="1" dirty="0" err="1">
                <a:solidFill>
                  <a:schemeClr val="bg1"/>
                </a:solidFill>
              </a:rPr>
              <a:t>передбачаючи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поганий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кінець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історії</a:t>
            </a:r>
            <a:r>
              <a:rPr lang="ru-RU" sz="4000" b="1" dirty="0" smtClean="0">
                <a:solidFill>
                  <a:schemeClr val="bg1"/>
                </a:solidFill>
              </a:rPr>
              <a:t>.</a:t>
            </a:r>
          </a:p>
          <a:p>
            <a:pPr marL="742950" indent="-742950">
              <a:buAutoNum type="arabicPeriod"/>
            </a:pPr>
            <a:endParaRPr lang="ru-RU" sz="4000" b="1" dirty="0">
              <a:solidFill>
                <a:schemeClr val="bg1"/>
              </a:solidFill>
            </a:endParaRPr>
          </a:p>
          <a:p>
            <a:pPr marL="742950" indent="-742950">
              <a:buAutoNum type="arabicPeriod"/>
            </a:pPr>
            <a:r>
              <a:rPr lang="ru-RU" sz="4000" b="1" dirty="0" smtClean="0">
                <a:solidFill>
                  <a:schemeClr val="bg1"/>
                </a:solidFill>
              </a:rPr>
              <a:t>А </a:t>
            </a:r>
            <a:r>
              <a:rPr lang="ru-RU" sz="4000" b="1" dirty="0" err="1">
                <a:solidFill>
                  <a:schemeClr val="bg1"/>
                </a:solidFill>
              </a:rPr>
              <a:t>які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приклади</a:t>
            </a:r>
            <a:r>
              <a:rPr lang="ru-RU" sz="4000" b="1" dirty="0">
                <a:solidFill>
                  <a:schemeClr val="bg1"/>
                </a:solidFill>
              </a:rPr>
              <a:t> з </a:t>
            </a:r>
            <a:r>
              <a:rPr lang="ru-RU" sz="4000" b="1" dirty="0" err="1">
                <a:solidFill>
                  <a:schemeClr val="bg1"/>
                </a:solidFill>
              </a:rPr>
              <a:t>життя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Ісуса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надихають</a:t>
            </a:r>
            <a:r>
              <a:rPr lang="ru-RU" sz="4000" b="1" dirty="0">
                <a:solidFill>
                  <a:schemeClr val="bg1"/>
                </a:solidFill>
              </a:rPr>
              <a:t> вас </a:t>
            </a:r>
            <a:r>
              <a:rPr lang="ru-RU" sz="4000" b="1" dirty="0" err="1">
                <a:solidFill>
                  <a:schemeClr val="bg1"/>
                </a:solidFill>
              </a:rPr>
              <a:t>йти</a:t>
            </a:r>
            <a:r>
              <a:rPr lang="ru-RU" sz="4000" b="1" dirty="0">
                <a:solidFill>
                  <a:schemeClr val="bg1"/>
                </a:solidFill>
              </a:rPr>
              <a:t> вперед, </a:t>
            </a:r>
            <a:r>
              <a:rPr lang="ru-RU" sz="4000" b="1" dirty="0" err="1">
                <a:solidFill>
                  <a:schemeClr val="bg1"/>
                </a:solidFill>
              </a:rPr>
              <a:t>долаючи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перешкоди</a:t>
            </a:r>
            <a:r>
              <a:rPr lang="ru-RU" sz="4000" b="1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1926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</TotalTime>
  <Words>516</Words>
  <Application>Microsoft Office PowerPoint</Application>
  <PresentationFormat>Широкоэкранный</PresentationFormat>
  <Paragraphs>76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Valera Popov</dc:creator>
  <cp:lastModifiedBy>Кривошеев Виталий</cp:lastModifiedBy>
  <cp:revision>68</cp:revision>
  <dcterms:created xsi:type="dcterms:W3CDTF">2018-05-12T14:07:56Z</dcterms:created>
  <dcterms:modified xsi:type="dcterms:W3CDTF">2021-02-27T21:39:32Z</dcterms:modified>
</cp:coreProperties>
</file>