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62" r:id="rId2"/>
    <p:sldId id="263" r:id="rId3"/>
    <p:sldId id="305" r:id="rId4"/>
    <p:sldId id="306" r:id="rId5"/>
    <p:sldId id="300" r:id="rId6"/>
    <p:sldId id="301" r:id="rId7"/>
    <p:sldId id="308" r:id="rId8"/>
    <p:sldId id="302" r:id="rId9"/>
    <p:sldId id="309" r:id="rId10"/>
    <p:sldId id="332" r:id="rId11"/>
    <p:sldId id="307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5" r:id="rId27"/>
    <p:sldId id="324" r:id="rId28"/>
    <p:sldId id="326" r:id="rId29"/>
    <p:sldId id="327" r:id="rId30"/>
    <p:sldId id="328" r:id="rId31"/>
    <p:sldId id="329" r:id="rId32"/>
    <p:sldId id="330" r:id="rId33"/>
    <p:sldId id="331" r:id="rId3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03F8D8C-8CBA-441C-9CEB-5B2307433314}">
          <p14:sldIdLst>
            <p14:sldId id="262"/>
          </p14:sldIdLst>
        </p14:section>
        <p14:section name="Вступление" id="{7A8ACBC3-9E9B-4AFF-B18D-96F748B57212}">
          <p14:sldIdLst>
            <p14:sldId id="263"/>
            <p14:sldId id="305"/>
            <p14:sldId id="306"/>
            <p14:sldId id="300"/>
            <p14:sldId id="301"/>
            <p14:sldId id="308"/>
            <p14:sldId id="302"/>
            <p14:sldId id="309"/>
            <p14:sldId id="332"/>
            <p14:sldId id="307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5"/>
            <p14:sldId id="324"/>
            <p14:sldId id="326"/>
            <p14:sldId id="327"/>
            <p14:sldId id="328"/>
            <p14:sldId id="329"/>
            <p14:sldId id="330"/>
            <p14:sldId id="331"/>
          </p14:sldIdLst>
        </p14:section>
        <p14:section name="Конец" id="{B1669D85-47CC-4E30-9207-05EFEA5BCC34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D583C1-A48B-49D7-8CD6-EA5ADD1E3F06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A01EC-2FBD-40F3-9B3E-FA7751F909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148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A01EC-2FBD-40F3-9B3E-FA7751F9096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3437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A01EC-2FBD-40F3-9B3E-FA7751F9096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8990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A01EC-2FBD-40F3-9B3E-FA7751F9096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5889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A01EC-2FBD-40F3-9B3E-FA7751F9096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234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A01EC-2FBD-40F3-9B3E-FA7751F9096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8982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A01EC-2FBD-40F3-9B3E-FA7751F90964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1984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A01EC-2FBD-40F3-9B3E-FA7751F90964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9716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A01EC-2FBD-40F3-9B3E-FA7751F90964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3437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A01EC-2FBD-40F3-9B3E-FA7751F90964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1081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A01EC-2FBD-40F3-9B3E-FA7751F90964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5674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A01EC-2FBD-40F3-9B3E-FA7751F90964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375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A01EC-2FBD-40F3-9B3E-FA7751F9096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4614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A01EC-2FBD-40F3-9B3E-FA7751F90964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8439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A01EC-2FBD-40F3-9B3E-FA7751F90964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0652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A01EC-2FBD-40F3-9B3E-FA7751F90964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0602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A01EC-2FBD-40F3-9B3E-FA7751F90964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3352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A01EC-2FBD-40F3-9B3E-FA7751F90964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0317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A01EC-2FBD-40F3-9B3E-FA7751F90964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3288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A01EC-2FBD-40F3-9B3E-FA7751F90964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2018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A01EC-2FBD-40F3-9B3E-FA7751F90964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7722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A01EC-2FBD-40F3-9B3E-FA7751F90964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2390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A01EC-2FBD-40F3-9B3E-FA7751F90964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777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A01EC-2FBD-40F3-9B3E-FA7751F9096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8734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A01EC-2FBD-40F3-9B3E-FA7751F90964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51826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A01EC-2FBD-40F3-9B3E-FA7751F90964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1873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A01EC-2FBD-40F3-9B3E-FA7751F90964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89740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A01EC-2FBD-40F3-9B3E-FA7751F90964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975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A01EC-2FBD-40F3-9B3E-FA7751F9096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323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A01EC-2FBD-40F3-9B3E-FA7751F9096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7033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A01EC-2FBD-40F3-9B3E-FA7751F9096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5564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A01EC-2FBD-40F3-9B3E-FA7751F9096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719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A01EC-2FBD-40F3-9B3E-FA7751F9096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3583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A01EC-2FBD-40F3-9B3E-FA7751F9096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985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613E2-41D0-4E4E-B2C8-2BCF9BD9F3D0}" type="datetimeFigureOut">
              <a:rPr lang="uk-UA" smtClean="0"/>
              <a:t>26.03.2021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C2CD6-0E09-430E-9889-6B70E2210C4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412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613E2-41D0-4E4E-B2C8-2BCF9BD9F3D0}" type="datetimeFigureOut">
              <a:rPr lang="uk-UA" smtClean="0"/>
              <a:t>26.03.2021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C2CD6-0E09-430E-9889-6B70E2210C4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1042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613E2-41D0-4E4E-B2C8-2BCF9BD9F3D0}" type="datetimeFigureOut">
              <a:rPr lang="uk-UA" smtClean="0"/>
              <a:t>26.03.2021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C2CD6-0E09-430E-9889-6B70E2210C4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7429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613E2-41D0-4E4E-B2C8-2BCF9BD9F3D0}" type="datetimeFigureOut">
              <a:rPr lang="uk-UA" smtClean="0"/>
              <a:t>26.03.2021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C2CD6-0E09-430E-9889-6B70E2210C4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56431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613E2-41D0-4E4E-B2C8-2BCF9BD9F3D0}" type="datetimeFigureOut">
              <a:rPr lang="uk-UA" smtClean="0"/>
              <a:t>26.03.2021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C2CD6-0E09-430E-9889-6B70E2210C4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406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613E2-41D0-4E4E-B2C8-2BCF9BD9F3D0}" type="datetimeFigureOut">
              <a:rPr lang="uk-UA" smtClean="0"/>
              <a:t>26.03.2021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C2CD6-0E09-430E-9889-6B70E2210C4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4496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613E2-41D0-4E4E-B2C8-2BCF9BD9F3D0}" type="datetimeFigureOut">
              <a:rPr lang="uk-UA" smtClean="0"/>
              <a:t>26.03.2021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C2CD6-0E09-430E-9889-6B70E2210C4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88011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613E2-41D0-4E4E-B2C8-2BCF9BD9F3D0}" type="datetimeFigureOut">
              <a:rPr lang="uk-UA" smtClean="0"/>
              <a:t>26.03.2021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C2CD6-0E09-430E-9889-6B70E2210C4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39367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613E2-41D0-4E4E-B2C8-2BCF9BD9F3D0}" type="datetimeFigureOut">
              <a:rPr lang="uk-UA" smtClean="0"/>
              <a:t>26.03.2021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C2CD6-0E09-430E-9889-6B70E2210C4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3613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613E2-41D0-4E4E-B2C8-2BCF9BD9F3D0}" type="datetimeFigureOut">
              <a:rPr lang="uk-UA" smtClean="0"/>
              <a:t>26.03.2021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C2CD6-0E09-430E-9889-6B70E2210C4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23599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613E2-41D0-4E4E-B2C8-2BCF9BD9F3D0}" type="datetimeFigureOut">
              <a:rPr lang="uk-UA" smtClean="0"/>
              <a:t>26.03.2021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C2CD6-0E09-430E-9889-6B70E2210C4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62552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613E2-41D0-4E4E-B2C8-2BCF9BD9F3D0}" type="datetimeFigureOut">
              <a:rPr lang="uk-UA" smtClean="0"/>
              <a:t>26.03.2021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C2CD6-0E09-430E-9889-6B70E2210C4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8175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840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2057" y="305068"/>
            <a:ext cx="11567886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Вих</a:t>
            </a:r>
            <a:r>
              <a:rPr lang="ru-RU" sz="4000" b="1" dirty="0" smtClean="0">
                <a:solidFill>
                  <a:schemeClr val="bg1"/>
                </a:solidFill>
              </a:rPr>
              <a:t>. </a:t>
            </a:r>
            <a:r>
              <a:rPr lang="ru-RU" sz="4000" b="1" dirty="0" smtClean="0">
                <a:solidFill>
                  <a:schemeClr val="bg1"/>
                </a:solidFill>
              </a:rPr>
              <a:t>3:5-6</a:t>
            </a:r>
            <a:endParaRPr lang="ru-RU" sz="4000" b="1" dirty="0" smtClean="0">
              <a:solidFill>
                <a:schemeClr val="bg1"/>
              </a:solidFill>
            </a:endParaRPr>
          </a:p>
          <a:p>
            <a:endParaRPr lang="ru-RU" sz="3400" b="1" dirty="0" smtClean="0">
              <a:solidFill>
                <a:schemeClr val="bg1"/>
              </a:solidFill>
            </a:endParaRPr>
          </a:p>
          <a:p>
            <a:r>
              <a:rPr lang="ru-RU" sz="4000" b="1" dirty="0" smtClean="0">
                <a:solidFill>
                  <a:schemeClr val="bg1"/>
                </a:solidFill>
              </a:rPr>
              <a:t>5 </a:t>
            </a:r>
            <a:r>
              <a:rPr lang="ru-RU" sz="4000" b="1" dirty="0">
                <a:solidFill>
                  <a:schemeClr val="bg1"/>
                </a:solidFill>
              </a:rPr>
              <a:t>І сказав </a:t>
            </a:r>
            <a:r>
              <a:rPr lang="ru-RU" sz="4000" b="1" dirty="0" err="1">
                <a:solidFill>
                  <a:schemeClr val="bg1"/>
                </a:solidFill>
              </a:rPr>
              <a:t>Він</a:t>
            </a:r>
            <a:r>
              <a:rPr lang="ru-RU" sz="4000" b="1" dirty="0">
                <a:solidFill>
                  <a:schemeClr val="bg1"/>
                </a:solidFill>
              </a:rPr>
              <a:t>: Не </a:t>
            </a:r>
            <a:r>
              <a:rPr lang="ru-RU" sz="4000" b="1" dirty="0" err="1">
                <a:solidFill>
                  <a:schemeClr val="bg1"/>
                </a:solidFill>
              </a:rPr>
              <a:t>зближайся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сюди</a:t>
            </a:r>
            <a:r>
              <a:rPr lang="ru-RU" sz="4000" b="1" dirty="0">
                <a:solidFill>
                  <a:schemeClr val="bg1"/>
                </a:solidFill>
              </a:rPr>
              <a:t>! </a:t>
            </a:r>
            <a:r>
              <a:rPr lang="ru-RU" sz="4000" b="1" dirty="0" err="1">
                <a:solidFill>
                  <a:schemeClr val="bg1"/>
                </a:solidFill>
              </a:rPr>
              <a:t>Здійми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взуття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своє</a:t>
            </a:r>
            <a:r>
              <a:rPr lang="ru-RU" sz="4000" b="1" dirty="0">
                <a:solidFill>
                  <a:schemeClr val="bg1"/>
                </a:solidFill>
              </a:rPr>
              <a:t> з </a:t>
            </a:r>
            <a:r>
              <a:rPr lang="ru-RU" sz="4000" b="1" dirty="0" err="1">
                <a:solidFill>
                  <a:schemeClr val="bg1"/>
                </a:solidFill>
              </a:rPr>
              <a:t>ніг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своїх</a:t>
            </a:r>
            <a:r>
              <a:rPr lang="ru-RU" sz="4000" b="1" dirty="0">
                <a:solidFill>
                  <a:schemeClr val="bg1"/>
                </a:solidFill>
              </a:rPr>
              <a:t>, </a:t>
            </a:r>
            <a:r>
              <a:rPr lang="ru-RU" sz="4000" b="1" dirty="0" err="1">
                <a:solidFill>
                  <a:schemeClr val="bg1"/>
                </a:solidFill>
              </a:rPr>
              <a:t>бо</a:t>
            </a:r>
            <a:r>
              <a:rPr lang="ru-RU" sz="4000" b="1" dirty="0">
                <a:solidFill>
                  <a:schemeClr val="bg1"/>
                </a:solidFill>
              </a:rPr>
              <a:t> те </a:t>
            </a:r>
            <a:r>
              <a:rPr lang="ru-RU" sz="4000" b="1" dirty="0" err="1">
                <a:solidFill>
                  <a:schemeClr val="bg1"/>
                </a:solidFill>
              </a:rPr>
              <a:t>місце</a:t>
            </a:r>
            <a:r>
              <a:rPr lang="ru-RU" sz="4000" b="1" dirty="0">
                <a:solidFill>
                  <a:schemeClr val="bg1"/>
                </a:solidFill>
              </a:rPr>
              <a:t>, на </a:t>
            </a:r>
            <a:r>
              <a:rPr lang="ru-RU" sz="4000" b="1" dirty="0" err="1">
                <a:solidFill>
                  <a:schemeClr val="bg1"/>
                </a:solidFill>
              </a:rPr>
              <a:t>якому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стоїш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ти</a:t>
            </a:r>
            <a:r>
              <a:rPr lang="ru-RU" sz="4000" b="1" dirty="0">
                <a:solidFill>
                  <a:schemeClr val="bg1"/>
                </a:solidFill>
              </a:rPr>
              <a:t>, земля </a:t>
            </a:r>
            <a:r>
              <a:rPr lang="ru-RU" sz="4000" b="1" dirty="0" err="1">
                <a:solidFill>
                  <a:schemeClr val="bg1"/>
                </a:solidFill>
              </a:rPr>
              <a:t>це</a:t>
            </a:r>
            <a:r>
              <a:rPr lang="ru-RU" sz="4000" b="1" dirty="0">
                <a:solidFill>
                  <a:schemeClr val="bg1"/>
                </a:solidFill>
              </a:rPr>
              <a:t> свята!</a:t>
            </a:r>
          </a:p>
          <a:p>
            <a:r>
              <a:rPr lang="ru-RU" sz="4000" b="1" dirty="0">
                <a:solidFill>
                  <a:schemeClr val="bg1"/>
                </a:solidFill>
              </a:rPr>
              <a:t>6 І сказав: Я Бог батька </a:t>
            </a:r>
            <a:r>
              <a:rPr lang="ru-RU" sz="4000" b="1" dirty="0" err="1">
                <a:solidFill>
                  <a:schemeClr val="bg1"/>
                </a:solidFill>
              </a:rPr>
              <a:t>твого</a:t>
            </a:r>
            <a:r>
              <a:rPr lang="ru-RU" sz="4000" b="1" dirty="0">
                <a:solidFill>
                  <a:schemeClr val="bg1"/>
                </a:solidFill>
              </a:rPr>
              <a:t>, Бог Авраама, Бог </a:t>
            </a:r>
            <a:r>
              <a:rPr lang="ru-RU" sz="4000" b="1" dirty="0" err="1">
                <a:solidFill>
                  <a:schemeClr val="bg1"/>
                </a:solidFill>
              </a:rPr>
              <a:t>Ісака</a:t>
            </a:r>
            <a:r>
              <a:rPr lang="ru-RU" sz="4000" b="1" dirty="0">
                <a:solidFill>
                  <a:schemeClr val="bg1"/>
                </a:solidFill>
              </a:rPr>
              <a:t> й Бог Якова! І </a:t>
            </a:r>
            <a:r>
              <a:rPr lang="ru-RU" sz="4000" b="1" dirty="0" err="1">
                <a:solidFill>
                  <a:schemeClr val="bg1"/>
                </a:solidFill>
              </a:rPr>
              <a:t>сховав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Мойсей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обличчя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своє</a:t>
            </a:r>
            <a:r>
              <a:rPr lang="ru-RU" sz="4000" b="1" dirty="0">
                <a:solidFill>
                  <a:schemeClr val="bg1"/>
                </a:solidFill>
              </a:rPr>
              <a:t>, </a:t>
            </a:r>
            <a:r>
              <a:rPr lang="ru-RU" sz="4000" b="1" dirty="0" err="1">
                <a:solidFill>
                  <a:schemeClr val="bg1"/>
                </a:solidFill>
              </a:rPr>
              <a:t>бо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боявся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споглянуть</a:t>
            </a:r>
            <a:r>
              <a:rPr lang="ru-RU" sz="4000" b="1" dirty="0">
                <a:solidFill>
                  <a:schemeClr val="bg1"/>
                </a:solidFill>
              </a:rPr>
              <a:t> на Бога!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26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514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4514"/>
            <a:ext cx="12217802" cy="6872513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70163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514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4514"/>
            <a:ext cx="12217802" cy="6872513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77073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2057" y="305068"/>
            <a:ext cx="1156788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Вих</a:t>
            </a:r>
            <a:r>
              <a:rPr lang="ru-RU" sz="4000" b="1" dirty="0" smtClean="0">
                <a:solidFill>
                  <a:schemeClr val="bg1"/>
                </a:solidFill>
              </a:rPr>
              <a:t>. 3:8</a:t>
            </a:r>
            <a:endParaRPr lang="ru-RU" sz="4000" b="1" dirty="0">
              <a:solidFill>
                <a:schemeClr val="bg1"/>
              </a:solidFill>
            </a:endParaRPr>
          </a:p>
          <a:p>
            <a:pPr algn="just"/>
            <a:endParaRPr lang="ru-RU" sz="4000" b="1" dirty="0" smtClean="0">
              <a:solidFill>
                <a:schemeClr val="bg1"/>
              </a:solidFill>
            </a:endParaRPr>
          </a:p>
          <a:p>
            <a:pPr algn="just"/>
            <a:r>
              <a:rPr lang="ru-RU" sz="4000" b="1" dirty="0" smtClean="0">
                <a:solidFill>
                  <a:schemeClr val="bg1"/>
                </a:solidFill>
              </a:rPr>
              <a:t>І </a:t>
            </a:r>
            <a:r>
              <a:rPr lang="ru-RU" sz="4000" b="1" dirty="0">
                <a:solidFill>
                  <a:schemeClr val="bg1"/>
                </a:solidFill>
              </a:rPr>
              <a:t>Я </a:t>
            </a:r>
            <a:r>
              <a:rPr lang="ru-RU" sz="4000" b="1" dirty="0" err="1">
                <a:solidFill>
                  <a:schemeClr val="bg1"/>
                </a:solidFill>
              </a:rPr>
              <a:t>зійшов</a:t>
            </a:r>
            <a:r>
              <a:rPr lang="ru-RU" sz="4000" b="1" dirty="0">
                <a:solidFill>
                  <a:schemeClr val="bg1"/>
                </a:solidFill>
              </a:rPr>
              <a:t>, </a:t>
            </a:r>
            <a:r>
              <a:rPr lang="ru-RU" sz="4000" b="1" dirty="0" err="1">
                <a:solidFill>
                  <a:schemeClr val="bg1"/>
                </a:solidFill>
              </a:rPr>
              <a:t>щоб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визволити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його</a:t>
            </a:r>
            <a:r>
              <a:rPr lang="ru-RU" sz="4000" b="1" dirty="0">
                <a:solidFill>
                  <a:schemeClr val="bg1"/>
                </a:solidFill>
              </a:rPr>
              <a:t> з </a:t>
            </a:r>
            <a:r>
              <a:rPr lang="ru-RU" sz="4000" b="1" dirty="0" err="1">
                <a:solidFill>
                  <a:schemeClr val="bg1"/>
                </a:solidFill>
              </a:rPr>
              <a:t>єгипетської</a:t>
            </a:r>
            <a:r>
              <a:rPr lang="ru-RU" sz="4000" b="1" dirty="0">
                <a:solidFill>
                  <a:schemeClr val="bg1"/>
                </a:solidFill>
              </a:rPr>
              <a:t> руки, та </a:t>
            </a:r>
            <a:r>
              <a:rPr lang="ru-RU" sz="4000" b="1" dirty="0" err="1">
                <a:solidFill>
                  <a:schemeClr val="bg1"/>
                </a:solidFill>
              </a:rPr>
              <a:t>щоб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вивести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його</a:t>
            </a:r>
            <a:r>
              <a:rPr lang="ru-RU" sz="4000" b="1" dirty="0">
                <a:solidFill>
                  <a:schemeClr val="bg1"/>
                </a:solidFill>
              </a:rPr>
              <a:t> з </a:t>
            </a:r>
            <a:r>
              <a:rPr lang="ru-RU" sz="4000" b="1" dirty="0" err="1">
                <a:solidFill>
                  <a:schemeClr val="bg1"/>
                </a:solidFill>
              </a:rPr>
              <a:t>цього</a:t>
            </a:r>
            <a:r>
              <a:rPr lang="ru-RU" sz="4000" b="1" dirty="0">
                <a:solidFill>
                  <a:schemeClr val="bg1"/>
                </a:solidFill>
              </a:rPr>
              <a:t> краю до Краю доброго й широкого, до Краю, </a:t>
            </a:r>
            <a:r>
              <a:rPr lang="ru-RU" sz="4000" b="1" dirty="0" err="1">
                <a:solidFill>
                  <a:schemeClr val="bg1"/>
                </a:solidFill>
              </a:rPr>
              <a:t>що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тече</a:t>
            </a:r>
            <a:r>
              <a:rPr lang="ru-RU" sz="4000" b="1" dirty="0">
                <a:solidFill>
                  <a:schemeClr val="bg1"/>
                </a:solidFill>
              </a:rPr>
              <a:t> молоком та медом до </a:t>
            </a:r>
            <a:r>
              <a:rPr lang="ru-RU" sz="4000" b="1" dirty="0" err="1">
                <a:solidFill>
                  <a:schemeClr val="bg1"/>
                </a:solidFill>
              </a:rPr>
              <a:t>місця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ханаанеянина</a:t>
            </a:r>
            <a:r>
              <a:rPr lang="ru-RU" sz="4000" b="1" dirty="0">
                <a:solidFill>
                  <a:schemeClr val="bg1"/>
                </a:solidFill>
              </a:rPr>
              <a:t>, і </a:t>
            </a:r>
            <a:r>
              <a:rPr lang="ru-RU" sz="4000" b="1" dirty="0" err="1">
                <a:solidFill>
                  <a:schemeClr val="bg1"/>
                </a:solidFill>
              </a:rPr>
              <a:t>хіттеянина</a:t>
            </a:r>
            <a:r>
              <a:rPr lang="ru-RU" sz="4000" b="1" dirty="0">
                <a:solidFill>
                  <a:schemeClr val="bg1"/>
                </a:solidFill>
              </a:rPr>
              <a:t>, і </a:t>
            </a:r>
            <a:r>
              <a:rPr lang="ru-RU" sz="4000" b="1" dirty="0" err="1">
                <a:solidFill>
                  <a:schemeClr val="bg1"/>
                </a:solidFill>
              </a:rPr>
              <a:t>амореянина</a:t>
            </a:r>
            <a:r>
              <a:rPr lang="ru-RU" sz="4000" b="1" dirty="0">
                <a:solidFill>
                  <a:schemeClr val="bg1"/>
                </a:solidFill>
              </a:rPr>
              <a:t>, і </a:t>
            </a:r>
            <a:r>
              <a:rPr lang="ru-RU" sz="4000" b="1" dirty="0" err="1">
                <a:solidFill>
                  <a:schemeClr val="bg1"/>
                </a:solidFill>
              </a:rPr>
              <a:t>періззеянина</a:t>
            </a:r>
            <a:r>
              <a:rPr lang="ru-RU" sz="4000" b="1" dirty="0">
                <a:solidFill>
                  <a:schemeClr val="bg1"/>
                </a:solidFill>
              </a:rPr>
              <a:t>, і </a:t>
            </a:r>
            <a:r>
              <a:rPr lang="ru-RU" sz="4000" b="1" dirty="0" err="1">
                <a:solidFill>
                  <a:schemeClr val="bg1"/>
                </a:solidFill>
              </a:rPr>
              <a:t>хіввеянина</a:t>
            </a:r>
            <a:r>
              <a:rPr lang="ru-RU" sz="4000" b="1" dirty="0">
                <a:solidFill>
                  <a:schemeClr val="bg1"/>
                </a:solidFill>
              </a:rPr>
              <a:t>, і </a:t>
            </a:r>
            <a:r>
              <a:rPr lang="ru-RU" sz="4000" b="1" dirty="0" err="1">
                <a:solidFill>
                  <a:schemeClr val="bg1"/>
                </a:solidFill>
              </a:rPr>
              <a:t>євусеянина</a:t>
            </a:r>
            <a:r>
              <a:rPr lang="ru-RU" sz="4000" b="1" dirty="0" smtClean="0">
                <a:solidFill>
                  <a:schemeClr val="bg1"/>
                </a:solidFill>
              </a:rPr>
              <a:t>.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65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2057" y="305068"/>
            <a:ext cx="115678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Вих</a:t>
            </a:r>
            <a:r>
              <a:rPr lang="ru-RU" sz="4000" b="1" dirty="0" smtClean="0">
                <a:solidFill>
                  <a:schemeClr val="bg1"/>
                </a:solidFill>
              </a:rPr>
              <a:t>. 3:10</a:t>
            </a:r>
          </a:p>
          <a:p>
            <a:pPr algn="ctr"/>
            <a:endParaRPr lang="ru-RU" sz="40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А </a:t>
            </a:r>
            <a:r>
              <a:rPr lang="ru-RU" sz="4000" b="1" dirty="0" err="1">
                <a:solidFill>
                  <a:schemeClr val="bg1"/>
                </a:solidFill>
              </a:rPr>
              <a:t>тепер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іди</a:t>
            </a:r>
            <a:r>
              <a:rPr lang="ru-RU" sz="4000" b="1" dirty="0">
                <a:solidFill>
                  <a:schemeClr val="bg1"/>
                </a:solidFill>
              </a:rPr>
              <a:t> ж, і Я пошлю тебе до </a:t>
            </a:r>
            <a:r>
              <a:rPr lang="ru-RU" sz="4000" b="1" dirty="0" smtClean="0">
                <a:solidFill>
                  <a:schemeClr val="bg1"/>
                </a:solidFill>
              </a:rPr>
              <a:t>фараона,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і </a:t>
            </a:r>
            <a:r>
              <a:rPr lang="ru-RU" sz="4000" b="1" dirty="0" err="1">
                <a:solidFill>
                  <a:schemeClr val="bg1"/>
                </a:solidFill>
              </a:rPr>
              <a:t>виведи</a:t>
            </a:r>
            <a:r>
              <a:rPr lang="ru-RU" sz="4000" b="1" dirty="0">
                <a:solidFill>
                  <a:schemeClr val="bg1"/>
                </a:solidFill>
              </a:rPr>
              <a:t> з </a:t>
            </a:r>
            <a:r>
              <a:rPr lang="ru-RU" sz="4000" b="1" dirty="0" err="1">
                <a:solidFill>
                  <a:schemeClr val="bg1"/>
                </a:solidFill>
              </a:rPr>
              <a:t>Єгипту</a:t>
            </a:r>
            <a:r>
              <a:rPr lang="ru-RU" sz="4000" b="1" dirty="0">
                <a:solidFill>
                  <a:schemeClr val="bg1"/>
                </a:solidFill>
              </a:rPr>
              <a:t> народ </a:t>
            </a:r>
            <a:r>
              <a:rPr lang="ru-RU" sz="4000" b="1" dirty="0" err="1">
                <a:solidFill>
                  <a:schemeClr val="bg1"/>
                </a:solidFill>
              </a:rPr>
              <a:t>Мій</a:t>
            </a:r>
            <a:r>
              <a:rPr lang="ru-RU" sz="4000" b="1" dirty="0">
                <a:solidFill>
                  <a:schemeClr val="bg1"/>
                </a:solidFill>
              </a:rPr>
              <a:t>, </a:t>
            </a:r>
            <a:r>
              <a:rPr lang="ru-RU" sz="4000" b="1" dirty="0" err="1">
                <a:solidFill>
                  <a:schemeClr val="bg1"/>
                </a:solidFill>
              </a:rPr>
              <a:t>синів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Ізраїлевих</a:t>
            </a:r>
            <a:r>
              <a:rPr lang="ru-RU" sz="4000" b="1" dirty="0">
                <a:solidFill>
                  <a:schemeClr val="bg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3180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514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4514"/>
            <a:ext cx="12217802" cy="687251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32939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514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4514"/>
            <a:ext cx="12217802" cy="687251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85643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514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4514"/>
            <a:ext cx="12217802" cy="687251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46069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514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4514"/>
            <a:ext cx="12217802" cy="687251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03650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2057" y="305068"/>
            <a:ext cx="1156788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Вих</a:t>
            </a:r>
            <a:r>
              <a:rPr lang="ru-RU" sz="4000" b="1" dirty="0" smtClean="0">
                <a:solidFill>
                  <a:schemeClr val="bg1"/>
                </a:solidFill>
              </a:rPr>
              <a:t>. 3:11</a:t>
            </a:r>
          </a:p>
          <a:p>
            <a:pPr algn="ctr"/>
            <a:endParaRPr lang="ru-RU" sz="40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І </a:t>
            </a:r>
            <a:r>
              <a:rPr lang="ru-RU" sz="4000" b="1" dirty="0">
                <a:solidFill>
                  <a:schemeClr val="bg1"/>
                </a:solidFill>
              </a:rPr>
              <a:t>сказав </a:t>
            </a:r>
            <a:r>
              <a:rPr lang="ru-RU" sz="4000" b="1" dirty="0" err="1">
                <a:solidFill>
                  <a:schemeClr val="bg1"/>
                </a:solidFill>
              </a:rPr>
              <a:t>Мойсей</a:t>
            </a:r>
            <a:r>
              <a:rPr lang="ru-RU" sz="4000" b="1" dirty="0">
                <a:solidFill>
                  <a:schemeClr val="bg1"/>
                </a:solidFill>
              </a:rPr>
              <a:t> до </a:t>
            </a:r>
            <a:r>
              <a:rPr lang="ru-RU" sz="4000" b="1" dirty="0" smtClean="0">
                <a:solidFill>
                  <a:schemeClr val="bg1"/>
                </a:solidFill>
              </a:rPr>
              <a:t>Бога:</a:t>
            </a:r>
          </a:p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Хто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>
                <a:solidFill>
                  <a:schemeClr val="bg1"/>
                </a:solidFill>
              </a:rPr>
              <a:t>я, </a:t>
            </a:r>
            <a:r>
              <a:rPr lang="ru-RU" sz="4000" b="1" dirty="0" err="1">
                <a:solidFill>
                  <a:schemeClr val="bg1"/>
                </a:solidFill>
              </a:rPr>
              <a:t>що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піду</a:t>
            </a:r>
            <a:r>
              <a:rPr lang="ru-RU" sz="4000" b="1" dirty="0">
                <a:solidFill>
                  <a:schemeClr val="bg1"/>
                </a:solidFill>
              </a:rPr>
              <a:t> до </a:t>
            </a:r>
            <a:r>
              <a:rPr lang="ru-RU" sz="4000" b="1" dirty="0" smtClean="0">
                <a:solidFill>
                  <a:schemeClr val="bg1"/>
                </a:solidFill>
              </a:rPr>
              <a:t>фараона,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і </a:t>
            </a:r>
            <a:r>
              <a:rPr lang="ru-RU" sz="4000" b="1" dirty="0" err="1">
                <a:solidFill>
                  <a:schemeClr val="bg1"/>
                </a:solidFill>
              </a:rPr>
              <a:t>що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виведу</a:t>
            </a:r>
            <a:r>
              <a:rPr lang="ru-RU" sz="4000" b="1" dirty="0">
                <a:solidFill>
                  <a:schemeClr val="bg1"/>
                </a:solidFill>
              </a:rPr>
              <a:t> з </a:t>
            </a:r>
            <a:r>
              <a:rPr lang="ru-RU" sz="4000" b="1" dirty="0" err="1">
                <a:solidFill>
                  <a:schemeClr val="bg1"/>
                </a:solidFill>
              </a:rPr>
              <a:t>Єгипту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синів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Ізраїлевих</a:t>
            </a:r>
            <a:r>
              <a:rPr lang="ru-RU" sz="4000" b="1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904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2057" y="305068"/>
            <a:ext cx="115678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Ів. 10:27</a:t>
            </a:r>
            <a:endParaRPr lang="en-US" sz="4000" b="1" dirty="0">
              <a:solidFill>
                <a:schemeClr val="bg1"/>
              </a:solidFill>
            </a:endParaRPr>
          </a:p>
          <a:p>
            <a:pPr algn="ctr"/>
            <a:endParaRPr lang="ru-RU" sz="40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Мого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>
                <a:solidFill>
                  <a:schemeClr val="bg1"/>
                </a:solidFill>
              </a:rPr>
              <a:t>голосу </a:t>
            </a:r>
            <a:r>
              <a:rPr lang="ru-RU" sz="4000" b="1" dirty="0" err="1">
                <a:solidFill>
                  <a:schemeClr val="bg1"/>
                </a:solidFill>
              </a:rPr>
              <a:t>слухають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вівці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</a:rPr>
              <a:t>Мої</a:t>
            </a:r>
            <a:r>
              <a:rPr lang="ru-RU" sz="4000" b="1" dirty="0" smtClean="0">
                <a:solidFill>
                  <a:schemeClr val="bg1"/>
                </a:solidFill>
              </a:rPr>
              <a:t>,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і </a:t>
            </a:r>
            <a:r>
              <a:rPr lang="ru-RU" sz="4000" b="1" dirty="0">
                <a:solidFill>
                  <a:schemeClr val="bg1"/>
                </a:solidFill>
              </a:rPr>
              <a:t>знаю Я </a:t>
            </a:r>
            <a:r>
              <a:rPr lang="ru-RU" sz="4000" b="1" dirty="0" err="1">
                <a:solidFill>
                  <a:schemeClr val="bg1"/>
                </a:solidFill>
              </a:rPr>
              <a:t>їх</a:t>
            </a:r>
            <a:r>
              <a:rPr lang="ru-RU" sz="4000" b="1" dirty="0">
                <a:solidFill>
                  <a:schemeClr val="bg1"/>
                </a:solidFill>
              </a:rPr>
              <a:t>, </a:t>
            </a:r>
            <a:r>
              <a:rPr lang="ru-RU" sz="4000" b="1" dirty="0" smtClean="0">
                <a:solidFill>
                  <a:schemeClr val="bg1"/>
                </a:solidFill>
              </a:rPr>
              <a:t>і </a:t>
            </a:r>
            <a:r>
              <a:rPr lang="ru-RU" sz="4000" b="1" dirty="0">
                <a:solidFill>
                  <a:schemeClr val="bg1"/>
                </a:solidFill>
              </a:rPr>
              <a:t>за Мною </a:t>
            </a:r>
            <a:r>
              <a:rPr lang="ru-RU" sz="4000" b="1" dirty="0" err="1">
                <a:solidFill>
                  <a:schemeClr val="bg1"/>
                </a:solidFill>
              </a:rPr>
              <a:t>слідком</a:t>
            </a:r>
            <a:r>
              <a:rPr lang="ru-RU" sz="4000" b="1" dirty="0">
                <a:solidFill>
                  <a:schemeClr val="bg1"/>
                </a:solidFill>
              </a:rPr>
              <a:t> вони </a:t>
            </a:r>
            <a:r>
              <a:rPr lang="ru-RU" sz="4000" b="1" dirty="0" err="1">
                <a:solidFill>
                  <a:schemeClr val="bg1"/>
                </a:solidFill>
              </a:rPr>
              <a:t>йдуть</a:t>
            </a:r>
            <a:r>
              <a:rPr lang="ru-RU" sz="4000" b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0473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2057" y="305068"/>
            <a:ext cx="1156788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Вих</a:t>
            </a:r>
            <a:r>
              <a:rPr lang="ru-RU" sz="4000" b="1" dirty="0" smtClean="0">
                <a:solidFill>
                  <a:schemeClr val="bg1"/>
                </a:solidFill>
              </a:rPr>
              <a:t>. 3:13</a:t>
            </a:r>
          </a:p>
          <a:p>
            <a:pPr algn="ctr"/>
            <a:endParaRPr lang="ru-RU" sz="4000" b="1" dirty="0">
              <a:solidFill>
                <a:schemeClr val="bg1"/>
              </a:solidFill>
            </a:endParaRPr>
          </a:p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І </a:t>
            </a:r>
            <a:r>
              <a:rPr lang="ru-RU" sz="4000" b="1" dirty="0">
                <a:solidFill>
                  <a:schemeClr val="bg1"/>
                </a:solidFill>
              </a:rPr>
              <a:t>сказав </a:t>
            </a:r>
            <a:r>
              <a:rPr lang="ru-RU" sz="4000" b="1" dirty="0" err="1">
                <a:solidFill>
                  <a:schemeClr val="bg1"/>
                </a:solidFill>
              </a:rPr>
              <a:t>Мойсей</a:t>
            </a:r>
            <a:r>
              <a:rPr lang="ru-RU" sz="4000" b="1" dirty="0">
                <a:solidFill>
                  <a:schemeClr val="bg1"/>
                </a:solidFill>
              </a:rPr>
              <a:t> до </a:t>
            </a:r>
            <a:r>
              <a:rPr lang="ru-RU" sz="4000" b="1" dirty="0" smtClean="0">
                <a:solidFill>
                  <a:schemeClr val="bg1"/>
                </a:solidFill>
              </a:rPr>
              <a:t>Бога: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Ото </a:t>
            </a:r>
            <a:r>
              <a:rPr lang="ru-RU" sz="4000" b="1" dirty="0">
                <a:solidFill>
                  <a:schemeClr val="bg1"/>
                </a:solidFill>
              </a:rPr>
              <a:t>я </a:t>
            </a:r>
            <a:r>
              <a:rPr lang="ru-RU" sz="4000" b="1" dirty="0" err="1">
                <a:solidFill>
                  <a:schemeClr val="bg1"/>
                </a:solidFill>
              </a:rPr>
              <a:t>прийду</a:t>
            </a:r>
            <a:r>
              <a:rPr lang="ru-RU" sz="4000" b="1" dirty="0">
                <a:solidFill>
                  <a:schemeClr val="bg1"/>
                </a:solidFill>
              </a:rPr>
              <a:t> до </a:t>
            </a:r>
            <a:r>
              <a:rPr lang="ru-RU" sz="4000" b="1" dirty="0" err="1">
                <a:solidFill>
                  <a:schemeClr val="bg1"/>
                </a:solidFill>
              </a:rPr>
              <a:t>Ізраїлевих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синів</a:t>
            </a:r>
            <a:r>
              <a:rPr lang="ru-RU" sz="4000" b="1" dirty="0">
                <a:solidFill>
                  <a:schemeClr val="bg1"/>
                </a:solidFill>
              </a:rPr>
              <a:t> та й скажу </a:t>
            </a:r>
            <a:r>
              <a:rPr lang="ru-RU" sz="4000" b="1" dirty="0" err="1" smtClean="0">
                <a:solidFill>
                  <a:schemeClr val="bg1"/>
                </a:solidFill>
              </a:rPr>
              <a:t>їм</a:t>
            </a:r>
            <a:r>
              <a:rPr lang="ru-RU" sz="4000" b="1" dirty="0" smtClean="0">
                <a:solidFill>
                  <a:schemeClr val="bg1"/>
                </a:solidFill>
              </a:rPr>
              <a:t>: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Бог </a:t>
            </a:r>
            <a:r>
              <a:rPr lang="ru-RU" sz="4000" b="1" dirty="0">
                <a:solidFill>
                  <a:schemeClr val="bg1"/>
                </a:solidFill>
              </a:rPr>
              <a:t>ваших </a:t>
            </a:r>
            <a:r>
              <a:rPr lang="ru-RU" sz="4000" b="1" dirty="0" err="1">
                <a:solidFill>
                  <a:schemeClr val="bg1"/>
                </a:solidFill>
              </a:rPr>
              <a:t>батьків</a:t>
            </a:r>
            <a:r>
              <a:rPr lang="ru-RU" sz="4000" b="1" dirty="0">
                <a:solidFill>
                  <a:schemeClr val="bg1"/>
                </a:solidFill>
              </a:rPr>
              <a:t> послав мене до </a:t>
            </a:r>
            <a:r>
              <a:rPr lang="ru-RU" sz="4000" b="1" dirty="0" smtClean="0">
                <a:solidFill>
                  <a:schemeClr val="bg1"/>
                </a:solidFill>
              </a:rPr>
              <a:t>вас,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то </a:t>
            </a:r>
            <a:r>
              <a:rPr lang="ru-RU" sz="4000" b="1" dirty="0">
                <a:solidFill>
                  <a:schemeClr val="bg1"/>
                </a:solidFill>
              </a:rPr>
              <a:t>вони </a:t>
            </a:r>
            <a:r>
              <a:rPr lang="ru-RU" sz="4000" b="1" dirty="0" err="1">
                <a:solidFill>
                  <a:schemeClr val="bg1"/>
                </a:solidFill>
              </a:rPr>
              <a:t>запитають</a:t>
            </a:r>
            <a:r>
              <a:rPr lang="ru-RU" sz="4000" b="1" dirty="0">
                <a:solidFill>
                  <a:schemeClr val="bg1"/>
                </a:solidFill>
              </a:rPr>
              <a:t> мене: Яке </a:t>
            </a:r>
            <a:r>
              <a:rPr lang="ru-RU" sz="4000" b="1" dirty="0" err="1">
                <a:solidFill>
                  <a:schemeClr val="bg1"/>
                </a:solidFill>
              </a:rPr>
              <a:t>Ім'я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</a:rPr>
              <a:t>Його</a:t>
            </a:r>
            <a:r>
              <a:rPr lang="ru-RU" sz="4000" b="1" dirty="0" smtClean="0">
                <a:solidFill>
                  <a:schemeClr val="bg1"/>
                </a:solidFill>
              </a:rPr>
              <a:t>?</a:t>
            </a:r>
          </a:p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Що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>
                <a:solidFill>
                  <a:schemeClr val="bg1"/>
                </a:solidFill>
              </a:rPr>
              <a:t>я скажу </a:t>
            </a:r>
            <a:r>
              <a:rPr lang="ru-RU" sz="4000" b="1" dirty="0" err="1">
                <a:solidFill>
                  <a:schemeClr val="bg1"/>
                </a:solidFill>
              </a:rPr>
              <a:t>їм</a:t>
            </a:r>
            <a:r>
              <a:rPr lang="ru-RU" sz="4000" b="1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6488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2057" y="305068"/>
            <a:ext cx="115678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Вих</a:t>
            </a:r>
            <a:r>
              <a:rPr lang="ru-RU" sz="4000" b="1" dirty="0" smtClean="0">
                <a:solidFill>
                  <a:schemeClr val="bg1"/>
                </a:solidFill>
              </a:rPr>
              <a:t>. 4:1</a:t>
            </a:r>
          </a:p>
          <a:p>
            <a:pPr algn="ctr"/>
            <a:endParaRPr lang="ru-RU" sz="40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І </a:t>
            </a:r>
            <a:r>
              <a:rPr lang="ru-RU" sz="4000" b="1" dirty="0" err="1">
                <a:solidFill>
                  <a:schemeClr val="bg1"/>
                </a:solidFill>
              </a:rPr>
              <a:t>відповів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Мойсей</a:t>
            </a:r>
            <a:r>
              <a:rPr lang="ru-RU" sz="4000" b="1" dirty="0">
                <a:solidFill>
                  <a:schemeClr val="bg1"/>
                </a:solidFill>
              </a:rPr>
              <a:t> та й </a:t>
            </a:r>
            <a:r>
              <a:rPr lang="ru-RU" sz="4000" b="1" dirty="0" smtClean="0">
                <a:solidFill>
                  <a:schemeClr val="bg1"/>
                </a:solidFill>
              </a:rPr>
              <a:t>сказав:</a:t>
            </a:r>
          </a:p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Таж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>
                <a:solidFill>
                  <a:schemeClr val="bg1"/>
                </a:solidFill>
              </a:rPr>
              <a:t>вони не </a:t>
            </a:r>
            <a:r>
              <a:rPr lang="ru-RU" sz="4000" b="1" dirty="0" err="1">
                <a:solidFill>
                  <a:schemeClr val="bg1"/>
                </a:solidFill>
              </a:rPr>
              <a:t>повірять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</a:rPr>
              <a:t>мені</a:t>
            </a:r>
            <a:r>
              <a:rPr lang="ru-RU" sz="4000" b="1" dirty="0" smtClean="0">
                <a:solidFill>
                  <a:schemeClr val="bg1"/>
                </a:solidFill>
              </a:rPr>
              <a:t>,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і </a:t>
            </a:r>
            <a:r>
              <a:rPr lang="ru-RU" sz="4000" b="1" dirty="0">
                <a:solidFill>
                  <a:schemeClr val="bg1"/>
                </a:solidFill>
              </a:rPr>
              <a:t>не </a:t>
            </a:r>
            <a:r>
              <a:rPr lang="ru-RU" sz="4000" b="1" dirty="0" err="1">
                <a:solidFill>
                  <a:schemeClr val="bg1"/>
                </a:solidFill>
              </a:rPr>
              <a:t>послухають</a:t>
            </a:r>
            <a:r>
              <a:rPr lang="ru-RU" sz="4000" b="1" dirty="0">
                <a:solidFill>
                  <a:schemeClr val="bg1"/>
                </a:solidFill>
              </a:rPr>
              <a:t> голосу </a:t>
            </a:r>
            <a:r>
              <a:rPr lang="ru-RU" sz="4000" b="1" dirty="0" err="1" smtClean="0">
                <a:solidFill>
                  <a:schemeClr val="bg1"/>
                </a:solidFill>
              </a:rPr>
              <a:t>мого</a:t>
            </a:r>
            <a:r>
              <a:rPr lang="ru-RU" sz="4000" b="1" dirty="0" smtClean="0">
                <a:solidFill>
                  <a:schemeClr val="bg1"/>
                </a:solidFill>
              </a:rPr>
              <a:t>,</a:t>
            </a:r>
          </a:p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бо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скажуть</a:t>
            </a:r>
            <a:r>
              <a:rPr lang="ru-RU" sz="4000" b="1" dirty="0">
                <a:solidFill>
                  <a:schemeClr val="bg1"/>
                </a:solidFill>
              </a:rPr>
              <a:t>: Господь не </a:t>
            </a:r>
            <a:r>
              <a:rPr lang="ru-RU" sz="4000" b="1" dirty="0" err="1">
                <a:solidFill>
                  <a:schemeClr val="bg1"/>
                </a:solidFill>
              </a:rPr>
              <a:t>явився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тобі</a:t>
            </a:r>
            <a:r>
              <a:rPr lang="ru-RU" sz="4000" b="1" dirty="0">
                <a:solidFill>
                  <a:schemeClr val="bg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81913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2057" y="305068"/>
            <a:ext cx="115678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Вих</a:t>
            </a:r>
            <a:r>
              <a:rPr lang="ru-RU" sz="4000" b="1" dirty="0" smtClean="0">
                <a:solidFill>
                  <a:schemeClr val="bg1"/>
                </a:solidFill>
              </a:rPr>
              <a:t>. 4:10</a:t>
            </a:r>
          </a:p>
          <a:p>
            <a:pPr algn="ctr"/>
            <a:endParaRPr lang="ru-RU" sz="40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Та </a:t>
            </a:r>
            <a:r>
              <a:rPr lang="ru-RU" sz="4000" b="1" dirty="0" err="1">
                <a:solidFill>
                  <a:schemeClr val="bg1"/>
                </a:solidFill>
              </a:rPr>
              <a:t>Мойсей</a:t>
            </a:r>
            <a:r>
              <a:rPr lang="ru-RU" sz="4000" b="1" dirty="0">
                <a:solidFill>
                  <a:schemeClr val="bg1"/>
                </a:solidFill>
              </a:rPr>
              <a:t> сказав до </a:t>
            </a:r>
            <a:r>
              <a:rPr lang="ru-RU" sz="4000" b="1" dirty="0" smtClean="0">
                <a:solidFill>
                  <a:schemeClr val="bg1"/>
                </a:solidFill>
              </a:rPr>
              <a:t>Господа: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О </a:t>
            </a:r>
            <a:r>
              <a:rPr lang="ru-RU" sz="4000" b="1" dirty="0">
                <a:solidFill>
                  <a:schemeClr val="bg1"/>
                </a:solidFill>
              </a:rPr>
              <a:t>Господи я не </a:t>
            </a:r>
            <a:r>
              <a:rPr lang="ru-RU" sz="4000" b="1" dirty="0" err="1">
                <a:solidFill>
                  <a:schemeClr val="bg1"/>
                </a:solidFill>
              </a:rPr>
              <a:t>промовець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ні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від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учора</a:t>
            </a:r>
            <a:r>
              <a:rPr lang="ru-RU" sz="4000" b="1" dirty="0">
                <a:solidFill>
                  <a:schemeClr val="bg1"/>
                </a:solidFill>
              </a:rPr>
              <a:t>, </a:t>
            </a:r>
            <a:r>
              <a:rPr lang="ru-RU" sz="4000" b="1" dirty="0" err="1">
                <a:solidFill>
                  <a:schemeClr val="bg1"/>
                </a:solidFill>
              </a:rPr>
              <a:t>ні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від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позавчора</a:t>
            </a:r>
            <a:r>
              <a:rPr lang="ru-RU" sz="4000" b="1" dirty="0">
                <a:solidFill>
                  <a:schemeClr val="bg1"/>
                </a:solidFill>
              </a:rPr>
              <a:t>, </a:t>
            </a:r>
            <a:r>
              <a:rPr lang="ru-RU" sz="4000" b="1" dirty="0" err="1">
                <a:solidFill>
                  <a:schemeClr val="bg1"/>
                </a:solidFill>
              </a:rPr>
              <a:t>ані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відтоді</a:t>
            </a:r>
            <a:r>
              <a:rPr lang="ru-RU" sz="4000" b="1" dirty="0">
                <a:solidFill>
                  <a:schemeClr val="bg1"/>
                </a:solidFill>
              </a:rPr>
              <a:t>, коли </a:t>
            </a:r>
            <a:r>
              <a:rPr lang="ru-RU" sz="4000" b="1" dirty="0" err="1">
                <a:solidFill>
                  <a:schemeClr val="bg1"/>
                </a:solidFill>
              </a:rPr>
              <a:t>Ти</a:t>
            </a:r>
            <a:r>
              <a:rPr lang="ru-RU" sz="4000" b="1" dirty="0">
                <a:solidFill>
                  <a:schemeClr val="bg1"/>
                </a:solidFill>
              </a:rPr>
              <a:t> говорив </a:t>
            </a:r>
            <a:r>
              <a:rPr lang="ru-RU" sz="4000" b="1" dirty="0" err="1">
                <a:solidFill>
                  <a:schemeClr val="bg1"/>
                </a:solidFill>
              </a:rPr>
              <a:t>був</a:t>
            </a:r>
            <a:r>
              <a:rPr lang="ru-RU" sz="4000" b="1" dirty="0">
                <a:solidFill>
                  <a:schemeClr val="bg1"/>
                </a:solidFill>
              </a:rPr>
              <a:t> до </a:t>
            </a:r>
            <a:r>
              <a:rPr lang="ru-RU" sz="4000" b="1" dirty="0" err="1">
                <a:solidFill>
                  <a:schemeClr val="bg1"/>
                </a:solidFill>
              </a:rPr>
              <a:t>Свойого</a:t>
            </a:r>
            <a:r>
              <a:rPr lang="ru-RU" sz="4000" b="1" dirty="0">
                <a:solidFill>
                  <a:schemeClr val="bg1"/>
                </a:solidFill>
              </a:rPr>
              <a:t> раба, </a:t>
            </a:r>
            <a:r>
              <a:rPr lang="ru-RU" sz="4000" b="1" dirty="0" err="1">
                <a:solidFill>
                  <a:schemeClr val="bg1"/>
                </a:solidFill>
              </a:rPr>
              <a:t>бо</a:t>
            </a:r>
            <a:r>
              <a:rPr lang="ru-RU" sz="4000" b="1" dirty="0">
                <a:solidFill>
                  <a:schemeClr val="bg1"/>
                </a:solidFill>
              </a:rPr>
              <a:t> я </a:t>
            </a:r>
            <a:r>
              <a:rPr lang="ru-RU" sz="4000" b="1" dirty="0" err="1">
                <a:solidFill>
                  <a:schemeClr val="bg1"/>
                </a:solidFill>
              </a:rPr>
              <a:t>тяжкоустий</a:t>
            </a:r>
            <a:r>
              <a:rPr lang="ru-RU" sz="4000" b="1" dirty="0">
                <a:solidFill>
                  <a:schemeClr val="bg1"/>
                </a:solidFill>
              </a:rPr>
              <a:t> та </a:t>
            </a:r>
            <a:r>
              <a:rPr lang="ru-RU" sz="4000" b="1" dirty="0" err="1">
                <a:solidFill>
                  <a:schemeClr val="bg1"/>
                </a:solidFill>
              </a:rPr>
              <a:t>тяжкоязикий</a:t>
            </a:r>
            <a:r>
              <a:rPr lang="ru-RU" sz="4000" b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5495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2057" y="305068"/>
            <a:ext cx="1156788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Вих</a:t>
            </a:r>
            <a:r>
              <a:rPr lang="ru-RU" sz="4000" b="1" dirty="0" smtClean="0">
                <a:solidFill>
                  <a:schemeClr val="bg1"/>
                </a:solidFill>
              </a:rPr>
              <a:t>. </a:t>
            </a:r>
            <a:r>
              <a:rPr lang="ru-RU" sz="4000" b="1" dirty="0">
                <a:solidFill>
                  <a:schemeClr val="bg1"/>
                </a:solidFill>
              </a:rPr>
              <a:t>4</a:t>
            </a:r>
            <a:r>
              <a:rPr lang="ru-RU" sz="4000" b="1" dirty="0" smtClean="0">
                <a:solidFill>
                  <a:schemeClr val="bg1"/>
                </a:solidFill>
              </a:rPr>
              <a:t>:13</a:t>
            </a:r>
          </a:p>
          <a:p>
            <a:pPr algn="ctr"/>
            <a:endParaRPr lang="ru-RU" sz="40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А </a:t>
            </a:r>
            <a:r>
              <a:rPr lang="ru-RU" sz="4000" b="1" dirty="0" err="1">
                <a:solidFill>
                  <a:schemeClr val="bg1"/>
                </a:solidFill>
              </a:rPr>
              <a:t>він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</a:rPr>
              <a:t>відказав</a:t>
            </a:r>
            <a:r>
              <a:rPr lang="ru-RU" sz="4000" b="1" dirty="0" smtClean="0">
                <a:solidFill>
                  <a:schemeClr val="bg1"/>
                </a:solidFill>
              </a:rPr>
              <a:t>: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Молю </a:t>
            </a:r>
            <a:r>
              <a:rPr lang="ru-RU" sz="4000" b="1" dirty="0">
                <a:solidFill>
                  <a:schemeClr val="bg1"/>
                </a:solidFill>
              </a:rPr>
              <a:t>Тебе, Господи, пошли </a:t>
            </a:r>
            <a:r>
              <a:rPr lang="ru-RU" sz="4000" b="1" dirty="0" err="1" smtClean="0">
                <a:solidFill>
                  <a:schemeClr val="bg1"/>
                </a:solidFill>
              </a:rPr>
              <a:t>іншого</a:t>
            </a:r>
            <a:r>
              <a:rPr lang="ru-RU" sz="4000" b="1" dirty="0" smtClean="0">
                <a:solidFill>
                  <a:schemeClr val="bg1"/>
                </a:solidFill>
              </a:rPr>
              <a:t>,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кого </a:t>
            </a:r>
            <a:r>
              <a:rPr lang="ru-RU" sz="4000" b="1" dirty="0" err="1">
                <a:solidFill>
                  <a:schemeClr val="bg1"/>
                </a:solidFill>
              </a:rPr>
              <a:t>маєш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послати</a:t>
            </a:r>
            <a:r>
              <a:rPr lang="ru-RU" sz="4000" b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6898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514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14514"/>
            <a:ext cx="12217800" cy="687251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71133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514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14514"/>
            <a:ext cx="12217800" cy="687251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97510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2057" y="305068"/>
            <a:ext cx="1156788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Вих</a:t>
            </a:r>
            <a:r>
              <a:rPr lang="ru-RU" sz="4000" b="1" dirty="0" smtClean="0">
                <a:solidFill>
                  <a:schemeClr val="bg1"/>
                </a:solidFill>
              </a:rPr>
              <a:t>. 4:19-20</a:t>
            </a:r>
          </a:p>
          <a:p>
            <a:pPr algn="ctr"/>
            <a:endParaRPr lang="ru-RU" sz="4000" b="1" dirty="0" smtClean="0">
              <a:solidFill>
                <a:schemeClr val="bg1"/>
              </a:solidFill>
            </a:endParaRPr>
          </a:p>
          <a:p>
            <a:r>
              <a:rPr lang="ru-RU" sz="4000" b="1" dirty="0" smtClean="0">
                <a:solidFill>
                  <a:schemeClr val="bg1"/>
                </a:solidFill>
              </a:rPr>
              <a:t>19 І сказав Господь до </a:t>
            </a:r>
            <a:r>
              <a:rPr lang="ru-RU" sz="4000" b="1" dirty="0" err="1" smtClean="0">
                <a:solidFill>
                  <a:schemeClr val="bg1"/>
                </a:solidFill>
              </a:rPr>
              <a:t>Мойсея</a:t>
            </a:r>
            <a:r>
              <a:rPr lang="ru-RU" sz="4000" b="1" dirty="0" smtClean="0">
                <a:solidFill>
                  <a:schemeClr val="bg1"/>
                </a:solidFill>
              </a:rPr>
              <a:t> в </a:t>
            </a:r>
            <a:r>
              <a:rPr lang="ru-RU" sz="4000" b="1" dirty="0" err="1" smtClean="0">
                <a:solidFill>
                  <a:schemeClr val="bg1"/>
                </a:solidFill>
              </a:rPr>
              <a:t>Мідіяні</a:t>
            </a:r>
            <a:r>
              <a:rPr lang="ru-RU" sz="4000" b="1" dirty="0" smtClean="0">
                <a:solidFill>
                  <a:schemeClr val="bg1"/>
                </a:solidFill>
              </a:rPr>
              <a:t>: </a:t>
            </a:r>
            <a:r>
              <a:rPr lang="ru-RU" sz="4000" b="1" dirty="0" err="1" smtClean="0">
                <a:solidFill>
                  <a:schemeClr val="bg1"/>
                </a:solidFill>
              </a:rPr>
              <a:t>Іди</a:t>
            </a:r>
            <a:r>
              <a:rPr lang="ru-RU" sz="4000" b="1" dirty="0" smtClean="0">
                <a:solidFill>
                  <a:schemeClr val="bg1"/>
                </a:solidFill>
              </a:rPr>
              <a:t>, </a:t>
            </a:r>
            <a:r>
              <a:rPr lang="ru-RU" sz="4000" b="1" dirty="0" err="1" smtClean="0">
                <a:solidFill>
                  <a:schemeClr val="bg1"/>
                </a:solidFill>
              </a:rPr>
              <a:t>вернися</a:t>
            </a:r>
            <a:r>
              <a:rPr lang="ru-RU" sz="4000" b="1" dirty="0" smtClean="0">
                <a:solidFill>
                  <a:schemeClr val="bg1"/>
                </a:solidFill>
              </a:rPr>
              <a:t> до </a:t>
            </a:r>
            <a:r>
              <a:rPr lang="ru-RU" sz="4000" b="1" dirty="0" err="1" smtClean="0">
                <a:solidFill>
                  <a:schemeClr val="bg1"/>
                </a:solidFill>
              </a:rPr>
              <a:t>Єгипту</a:t>
            </a:r>
            <a:r>
              <a:rPr lang="ru-RU" sz="4000" b="1" dirty="0" smtClean="0">
                <a:solidFill>
                  <a:schemeClr val="bg1"/>
                </a:solidFill>
              </a:rPr>
              <a:t>, </a:t>
            </a:r>
            <a:r>
              <a:rPr lang="ru-RU" sz="4000" b="1" dirty="0" err="1" smtClean="0">
                <a:solidFill>
                  <a:schemeClr val="bg1"/>
                </a:solidFill>
              </a:rPr>
              <a:t>бо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</a:rPr>
              <a:t>вимерли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</a:rPr>
              <a:t>всі</a:t>
            </a:r>
            <a:r>
              <a:rPr lang="ru-RU" sz="4000" b="1" dirty="0" smtClean="0">
                <a:solidFill>
                  <a:schemeClr val="bg1"/>
                </a:solidFill>
              </a:rPr>
              <a:t> люди, </a:t>
            </a:r>
            <a:r>
              <a:rPr lang="ru-RU" sz="4000" b="1" dirty="0" err="1" smtClean="0">
                <a:solidFill>
                  <a:schemeClr val="bg1"/>
                </a:solidFill>
              </a:rPr>
              <a:t>що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</a:rPr>
              <a:t>шукали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</a:rPr>
              <a:t>твоєї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</a:rPr>
              <a:t>душі</a:t>
            </a:r>
            <a:r>
              <a:rPr lang="ru-RU" sz="4000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sz="4000" b="1" dirty="0" smtClean="0">
                <a:solidFill>
                  <a:schemeClr val="bg1"/>
                </a:solidFill>
              </a:rPr>
              <a:t>20 </a:t>
            </a:r>
            <a:r>
              <a:rPr lang="ru-RU" sz="4000" b="1" dirty="0">
                <a:solidFill>
                  <a:schemeClr val="bg1"/>
                </a:solidFill>
              </a:rPr>
              <a:t>І взяв </a:t>
            </a:r>
            <a:r>
              <a:rPr lang="ru-RU" sz="4000" b="1" dirty="0" err="1">
                <a:solidFill>
                  <a:schemeClr val="bg1"/>
                </a:solidFill>
              </a:rPr>
              <a:t>Мойсей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жінку</a:t>
            </a:r>
            <a:r>
              <a:rPr lang="ru-RU" sz="4000" b="1" dirty="0">
                <a:solidFill>
                  <a:schemeClr val="bg1"/>
                </a:solidFill>
              </a:rPr>
              <a:t> свою та </a:t>
            </a:r>
            <a:r>
              <a:rPr lang="ru-RU" sz="4000" b="1" dirty="0" err="1">
                <a:solidFill>
                  <a:schemeClr val="bg1"/>
                </a:solidFill>
              </a:rPr>
              <a:t>синів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своїх</a:t>
            </a:r>
            <a:r>
              <a:rPr lang="ru-RU" sz="4000" b="1" dirty="0">
                <a:solidFill>
                  <a:schemeClr val="bg1"/>
                </a:solidFill>
              </a:rPr>
              <a:t>, і посадив </a:t>
            </a:r>
            <a:r>
              <a:rPr lang="ru-RU" sz="4000" b="1" dirty="0" err="1">
                <a:solidFill>
                  <a:schemeClr val="bg1"/>
                </a:solidFill>
              </a:rPr>
              <a:t>їх</a:t>
            </a:r>
            <a:r>
              <a:rPr lang="ru-RU" sz="4000" b="1" dirty="0">
                <a:solidFill>
                  <a:schemeClr val="bg1"/>
                </a:solidFill>
              </a:rPr>
              <a:t> на осла, та й </a:t>
            </a:r>
            <a:r>
              <a:rPr lang="ru-RU" sz="4000" b="1" dirty="0" err="1">
                <a:solidFill>
                  <a:schemeClr val="bg1"/>
                </a:solidFill>
              </a:rPr>
              <a:t>вернувся</a:t>
            </a:r>
            <a:r>
              <a:rPr lang="ru-RU" sz="4000" b="1" dirty="0">
                <a:solidFill>
                  <a:schemeClr val="bg1"/>
                </a:solidFill>
              </a:rPr>
              <a:t> до </a:t>
            </a:r>
            <a:r>
              <a:rPr lang="ru-RU" sz="4000" b="1" dirty="0" err="1">
                <a:solidFill>
                  <a:schemeClr val="bg1"/>
                </a:solidFill>
              </a:rPr>
              <a:t>єгипетського</a:t>
            </a:r>
            <a:r>
              <a:rPr lang="ru-RU" sz="4000" b="1" dirty="0">
                <a:solidFill>
                  <a:schemeClr val="bg1"/>
                </a:solidFill>
              </a:rPr>
              <a:t> краю. І взяв </a:t>
            </a:r>
            <a:r>
              <a:rPr lang="ru-RU" sz="4000" b="1" dirty="0" err="1">
                <a:solidFill>
                  <a:schemeClr val="bg1"/>
                </a:solidFill>
              </a:rPr>
              <a:t>Мойсей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палицю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Божу</a:t>
            </a:r>
            <a:r>
              <a:rPr lang="ru-RU" sz="4000" b="1" dirty="0">
                <a:solidFill>
                  <a:schemeClr val="bg1"/>
                </a:solidFill>
              </a:rPr>
              <a:t> в руку свою.</a:t>
            </a:r>
          </a:p>
        </p:txBody>
      </p:sp>
    </p:spTree>
    <p:extLst>
      <p:ext uri="{BB962C8B-B14F-4D97-AF65-F5344CB8AC3E}">
        <p14:creationId xmlns:p14="http://schemas.microsoft.com/office/powerpoint/2010/main" val="226224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514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14514"/>
            <a:ext cx="12217800" cy="6872511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562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2057" y="305068"/>
            <a:ext cx="1156788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Мтв</a:t>
            </a:r>
            <a:r>
              <a:rPr lang="ru-RU" sz="4000" b="1" dirty="0" smtClean="0">
                <a:solidFill>
                  <a:schemeClr val="bg1"/>
                </a:solidFill>
              </a:rPr>
              <a:t>. 8:21-22</a:t>
            </a:r>
          </a:p>
          <a:p>
            <a:pPr algn="ctr"/>
            <a:endParaRPr lang="ru-RU" sz="4000" b="1" dirty="0" smtClean="0">
              <a:solidFill>
                <a:schemeClr val="bg1"/>
              </a:solidFill>
            </a:endParaRPr>
          </a:p>
          <a:p>
            <a:r>
              <a:rPr lang="ru-RU" sz="4000" b="1" dirty="0">
                <a:solidFill>
                  <a:schemeClr val="bg1"/>
                </a:solidFill>
              </a:rPr>
              <a:t>21 А </a:t>
            </a:r>
            <a:r>
              <a:rPr lang="ru-RU" sz="4000" b="1" dirty="0" err="1">
                <a:solidFill>
                  <a:schemeClr val="bg1"/>
                </a:solidFill>
              </a:rPr>
              <a:t>інший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із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учнів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промовив</a:t>
            </a:r>
            <a:r>
              <a:rPr lang="ru-RU" sz="4000" b="1" dirty="0">
                <a:solidFill>
                  <a:schemeClr val="bg1"/>
                </a:solidFill>
              </a:rPr>
              <a:t> до </a:t>
            </a:r>
            <a:r>
              <a:rPr lang="ru-RU" sz="4000" b="1" dirty="0" err="1">
                <a:solidFill>
                  <a:schemeClr val="bg1"/>
                </a:solidFill>
              </a:rPr>
              <a:t>Нього</a:t>
            </a:r>
            <a:r>
              <a:rPr lang="ru-RU" sz="4000" b="1" dirty="0">
                <a:solidFill>
                  <a:schemeClr val="bg1"/>
                </a:solidFill>
              </a:rPr>
              <a:t>: Дозволь </a:t>
            </a:r>
            <a:r>
              <a:rPr lang="ru-RU" sz="4000" b="1" dirty="0" err="1">
                <a:solidFill>
                  <a:schemeClr val="bg1"/>
                </a:solidFill>
              </a:rPr>
              <a:t>мені</a:t>
            </a:r>
            <a:r>
              <a:rPr lang="ru-RU" sz="4000" b="1" dirty="0">
                <a:solidFill>
                  <a:schemeClr val="bg1"/>
                </a:solidFill>
              </a:rPr>
              <a:t>, Господи, перше </a:t>
            </a:r>
            <a:r>
              <a:rPr lang="ru-RU" sz="4000" b="1" dirty="0" err="1">
                <a:solidFill>
                  <a:schemeClr val="bg1"/>
                </a:solidFill>
              </a:rPr>
              <a:t>піти</a:t>
            </a:r>
            <a:r>
              <a:rPr lang="ru-RU" sz="4000" b="1" dirty="0">
                <a:solidFill>
                  <a:schemeClr val="bg1"/>
                </a:solidFill>
              </a:rPr>
              <a:t> та батька </a:t>
            </a:r>
            <a:r>
              <a:rPr lang="ru-RU" sz="4000" b="1" dirty="0" err="1">
                <a:solidFill>
                  <a:schemeClr val="bg1"/>
                </a:solidFill>
              </a:rPr>
              <a:t>свого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поховати</a:t>
            </a:r>
            <a:r>
              <a:rPr lang="ru-RU" sz="4000" b="1" dirty="0">
                <a:solidFill>
                  <a:schemeClr val="bg1"/>
                </a:solidFill>
              </a:rPr>
              <a:t>.</a:t>
            </a:r>
          </a:p>
          <a:p>
            <a:r>
              <a:rPr lang="ru-RU" sz="4000" b="1" dirty="0">
                <a:solidFill>
                  <a:schemeClr val="bg1"/>
                </a:solidFill>
              </a:rPr>
              <a:t>22 А </a:t>
            </a:r>
            <a:r>
              <a:rPr lang="ru-RU" sz="4000" b="1" dirty="0" err="1">
                <a:solidFill>
                  <a:schemeClr val="bg1"/>
                </a:solidFill>
              </a:rPr>
              <a:t>Ісус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йому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каже</a:t>
            </a:r>
            <a:r>
              <a:rPr lang="ru-RU" sz="4000" b="1" dirty="0">
                <a:solidFill>
                  <a:schemeClr val="bg1"/>
                </a:solidFill>
              </a:rPr>
              <a:t>: </a:t>
            </a:r>
            <a:r>
              <a:rPr lang="ru-RU" sz="4000" b="1" dirty="0" err="1">
                <a:solidFill>
                  <a:schemeClr val="bg1"/>
                </a:solidFill>
              </a:rPr>
              <a:t>Іди</a:t>
            </a:r>
            <a:r>
              <a:rPr lang="ru-RU" sz="4000" b="1" dirty="0">
                <a:solidFill>
                  <a:schemeClr val="bg1"/>
                </a:solidFill>
              </a:rPr>
              <a:t> за Мною, і </a:t>
            </a:r>
            <a:r>
              <a:rPr lang="ru-RU" sz="4000" b="1" dirty="0" err="1">
                <a:solidFill>
                  <a:schemeClr val="bg1"/>
                </a:solidFill>
              </a:rPr>
              <a:t>зостав</a:t>
            </a:r>
            <a:r>
              <a:rPr lang="ru-RU" sz="4000" b="1" dirty="0">
                <a:solidFill>
                  <a:schemeClr val="bg1"/>
                </a:solidFill>
              </a:rPr>
              <a:t> мертвим </a:t>
            </a:r>
            <a:r>
              <a:rPr lang="ru-RU" sz="4000" b="1" dirty="0" err="1">
                <a:solidFill>
                  <a:schemeClr val="bg1"/>
                </a:solidFill>
              </a:rPr>
              <a:t>ховати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мерців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своїх</a:t>
            </a:r>
            <a:r>
              <a:rPr lang="ru-RU" sz="4000" b="1" dirty="0">
                <a:solidFill>
                  <a:schemeClr val="bg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56904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514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-14514"/>
            <a:ext cx="12217798" cy="6872511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9025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2057" y="305068"/>
            <a:ext cx="1156788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Мтв</a:t>
            </a:r>
            <a:r>
              <a:rPr lang="ru-RU" sz="4000" b="1" dirty="0" smtClean="0">
                <a:solidFill>
                  <a:schemeClr val="bg1"/>
                </a:solidFill>
              </a:rPr>
              <a:t>. 7:21-23</a:t>
            </a:r>
          </a:p>
          <a:p>
            <a:pPr algn="just"/>
            <a:r>
              <a:rPr lang="ru-RU" sz="4000" b="1" dirty="0" smtClean="0">
                <a:solidFill>
                  <a:schemeClr val="bg1"/>
                </a:solidFill>
              </a:rPr>
              <a:t>21 </a:t>
            </a:r>
            <a:r>
              <a:rPr lang="ru-RU" sz="4000" b="1" dirty="0">
                <a:solidFill>
                  <a:schemeClr val="bg1"/>
                </a:solidFill>
              </a:rPr>
              <a:t>Не </a:t>
            </a:r>
            <a:r>
              <a:rPr lang="ru-RU" sz="4000" b="1" dirty="0" err="1">
                <a:solidFill>
                  <a:schemeClr val="bg1"/>
                </a:solidFill>
              </a:rPr>
              <a:t>кожен</a:t>
            </a:r>
            <a:r>
              <a:rPr lang="ru-RU" sz="4000" b="1" dirty="0">
                <a:solidFill>
                  <a:schemeClr val="bg1"/>
                </a:solidFill>
              </a:rPr>
              <a:t>, </a:t>
            </a:r>
            <a:r>
              <a:rPr lang="ru-RU" sz="4000" b="1" dirty="0" err="1">
                <a:solidFill>
                  <a:schemeClr val="bg1"/>
                </a:solidFill>
              </a:rPr>
              <a:t>хто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каже</a:t>
            </a:r>
            <a:r>
              <a:rPr lang="ru-RU" sz="4000" b="1" dirty="0">
                <a:solidFill>
                  <a:schemeClr val="bg1"/>
                </a:solidFill>
              </a:rPr>
              <a:t> до Мене: Господи, Господи! </a:t>
            </a:r>
            <a:r>
              <a:rPr lang="ru-RU" sz="4000" b="1" dirty="0" err="1">
                <a:solidFill>
                  <a:schemeClr val="bg1"/>
                </a:solidFill>
              </a:rPr>
              <a:t>увійде</a:t>
            </a:r>
            <a:r>
              <a:rPr lang="ru-RU" sz="4000" b="1" dirty="0">
                <a:solidFill>
                  <a:schemeClr val="bg1"/>
                </a:solidFill>
              </a:rPr>
              <a:t> в Царство </a:t>
            </a:r>
            <a:r>
              <a:rPr lang="ru-RU" sz="4000" b="1" dirty="0" err="1">
                <a:solidFill>
                  <a:schemeClr val="bg1"/>
                </a:solidFill>
              </a:rPr>
              <a:t>Небесне</a:t>
            </a:r>
            <a:r>
              <a:rPr lang="ru-RU" sz="4000" b="1" dirty="0">
                <a:solidFill>
                  <a:schemeClr val="bg1"/>
                </a:solidFill>
              </a:rPr>
              <a:t>, але той, </a:t>
            </a:r>
            <a:r>
              <a:rPr lang="ru-RU" sz="4000" b="1" dirty="0" err="1">
                <a:solidFill>
                  <a:schemeClr val="bg1"/>
                </a:solidFill>
              </a:rPr>
              <a:t>хто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виконує</a:t>
            </a:r>
            <a:r>
              <a:rPr lang="ru-RU" sz="4000" b="1" dirty="0">
                <a:solidFill>
                  <a:schemeClr val="bg1"/>
                </a:solidFill>
              </a:rPr>
              <a:t> волю </a:t>
            </a:r>
            <a:r>
              <a:rPr lang="ru-RU" sz="4000" b="1" dirty="0" err="1">
                <a:solidFill>
                  <a:schemeClr val="bg1"/>
                </a:solidFill>
              </a:rPr>
              <a:t>Мого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Отця</a:t>
            </a:r>
            <a:r>
              <a:rPr lang="ru-RU" sz="4000" b="1" dirty="0">
                <a:solidFill>
                  <a:schemeClr val="bg1"/>
                </a:solidFill>
              </a:rPr>
              <a:t>, </a:t>
            </a:r>
            <a:r>
              <a:rPr lang="ru-RU" sz="4000" b="1" dirty="0" err="1">
                <a:solidFill>
                  <a:schemeClr val="bg1"/>
                </a:solidFill>
              </a:rPr>
              <a:t>що</a:t>
            </a:r>
            <a:r>
              <a:rPr lang="ru-RU" sz="4000" b="1" dirty="0">
                <a:solidFill>
                  <a:schemeClr val="bg1"/>
                </a:solidFill>
              </a:rPr>
              <a:t> на </a:t>
            </a:r>
            <a:r>
              <a:rPr lang="ru-RU" sz="4000" b="1" dirty="0" err="1">
                <a:solidFill>
                  <a:schemeClr val="bg1"/>
                </a:solidFill>
              </a:rPr>
              <a:t>небі</a:t>
            </a:r>
            <a:r>
              <a:rPr lang="ru-RU" sz="4000" b="1" dirty="0" smtClean="0">
                <a:solidFill>
                  <a:schemeClr val="bg1"/>
                </a:solidFill>
              </a:rPr>
              <a:t>.</a:t>
            </a:r>
            <a:endParaRPr lang="ru-RU" sz="4000" b="1" dirty="0">
              <a:solidFill>
                <a:schemeClr val="bg1"/>
              </a:solidFill>
            </a:endParaRPr>
          </a:p>
          <a:p>
            <a:pPr algn="just"/>
            <a:r>
              <a:rPr lang="ru-RU" sz="4000" b="1" dirty="0">
                <a:solidFill>
                  <a:schemeClr val="bg1"/>
                </a:solidFill>
              </a:rPr>
              <a:t>22 </a:t>
            </a:r>
            <a:r>
              <a:rPr lang="ru-RU" sz="4000" b="1" dirty="0" err="1">
                <a:solidFill>
                  <a:schemeClr val="bg1"/>
                </a:solidFill>
              </a:rPr>
              <a:t>Багато-хто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скажуть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Мені</a:t>
            </a:r>
            <a:r>
              <a:rPr lang="ru-RU" sz="4000" b="1" dirty="0">
                <a:solidFill>
                  <a:schemeClr val="bg1"/>
                </a:solidFill>
              </a:rPr>
              <a:t> того дня: Господи, Господи, </a:t>
            </a:r>
            <a:r>
              <a:rPr lang="ru-RU" sz="4000" b="1" dirty="0" err="1">
                <a:solidFill>
                  <a:schemeClr val="bg1"/>
                </a:solidFill>
              </a:rPr>
              <a:t>хіба</a:t>
            </a:r>
            <a:r>
              <a:rPr lang="ru-RU" sz="4000" b="1" dirty="0">
                <a:solidFill>
                  <a:schemeClr val="bg1"/>
                </a:solidFill>
              </a:rPr>
              <a:t> ми не </a:t>
            </a:r>
            <a:r>
              <a:rPr lang="ru-RU" sz="4000" b="1" dirty="0" err="1">
                <a:solidFill>
                  <a:schemeClr val="bg1"/>
                </a:solidFill>
              </a:rPr>
              <a:t>Ім'ям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Твоїм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пророкували</a:t>
            </a:r>
            <a:r>
              <a:rPr lang="ru-RU" sz="4000" b="1" dirty="0">
                <a:solidFill>
                  <a:schemeClr val="bg1"/>
                </a:solidFill>
              </a:rPr>
              <a:t>, </a:t>
            </a:r>
            <a:r>
              <a:rPr lang="ru-RU" sz="4000" b="1" dirty="0" err="1">
                <a:solidFill>
                  <a:schemeClr val="bg1"/>
                </a:solidFill>
              </a:rPr>
              <a:t>хіба</a:t>
            </a:r>
            <a:r>
              <a:rPr lang="ru-RU" sz="4000" b="1" dirty="0">
                <a:solidFill>
                  <a:schemeClr val="bg1"/>
                </a:solidFill>
              </a:rPr>
              <a:t> не </a:t>
            </a:r>
            <a:r>
              <a:rPr lang="ru-RU" sz="4000" b="1" dirty="0" err="1">
                <a:solidFill>
                  <a:schemeClr val="bg1"/>
                </a:solidFill>
              </a:rPr>
              <a:t>Ім'ям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Твоїм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демонів</a:t>
            </a:r>
            <a:r>
              <a:rPr lang="ru-RU" sz="4000" b="1" dirty="0">
                <a:solidFill>
                  <a:schemeClr val="bg1"/>
                </a:solidFill>
              </a:rPr>
              <a:t> ми </a:t>
            </a:r>
            <a:r>
              <a:rPr lang="ru-RU" sz="4000" b="1" dirty="0" err="1">
                <a:solidFill>
                  <a:schemeClr val="bg1"/>
                </a:solidFill>
              </a:rPr>
              <a:t>виганяли</a:t>
            </a:r>
            <a:r>
              <a:rPr lang="ru-RU" sz="4000" b="1" dirty="0">
                <a:solidFill>
                  <a:schemeClr val="bg1"/>
                </a:solidFill>
              </a:rPr>
              <a:t>, </a:t>
            </a:r>
            <a:r>
              <a:rPr lang="ru-RU" sz="4000" b="1" dirty="0" err="1">
                <a:solidFill>
                  <a:schemeClr val="bg1"/>
                </a:solidFill>
              </a:rPr>
              <a:t>або</a:t>
            </a:r>
            <a:r>
              <a:rPr lang="ru-RU" sz="4000" b="1" dirty="0">
                <a:solidFill>
                  <a:schemeClr val="bg1"/>
                </a:solidFill>
              </a:rPr>
              <a:t> не </a:t>
            </a:r>
            <a:r>
              <a:rPr lang="ru-RU" sz="4000" b="1" dirty="0" err="1">
                <a:solidFill>
                  <a:schemeClr val="bg1"/>
                </a:solidFill>
              </a:rPr>
              <a:t>Ім'ям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Твоїм</a:t>
            </a:r>
            <a:r>
              <a:rPr lang="ru-RU" sz="4000" b="1" dirty="0">
                <a:solidFill>
                  <a:schemeClr val="bg1"/>
                </a:solidFill>
              </a:rPr>
              <a:t> чуда </a:t>
            </a:r>
            <a:r>
              <a:rPr lang="ru-RU" sz="4000" b="1" dirty="0" err="1">
                <a:solidFill>
                  <a:schemeClr val="bg1"/>
                </a:solidFill>
              </a:rPr>
              <a:t>великі</a:t>
            </a:r>
            <a:r>
              <a:rPr lang="ru-RU" sz="4000" b="1" dirty="0">
                <a:solidFill>
                  <a:schemeClr val="bg1"/>
                </a:solidFill>
              </a:rPr>
              <a:t> творили?</a:t>
            </a:r>
          </a:p>
          <a:p>
            <a:pPr algn="just"/>
            <a:r>
              <a:rPr lang="ru-RU" sz="4000" b="1" dirty="0">
                <a:solidFill>
                  <a:schemeClr val="bg1"/>
                </a:solidFill>
              </a:rPr>
              <a:t>23 І </a:t>
            </a:r>
            <a:r>
              <a:rPr lang="ru-RU" sz="4000" b="1" dirty="0" err="1">
                <a:solidFill>
                  <a:schemeClr val="bg1"/>
                </a:solidFill>
              </a:rPr>
              <a:t>їм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оголошу</a:t>
            </a:r>
            <a:r>
              <a:rPr lang="ru-RU" sz="4000" b="1" dirty="0">
                <a:solidFill>
                  <a:schemeClr val="bg1"/>
                </a:solidFill>
              </a:rPr>
              <a:t> Я </a:t>
            </a:r>
            <a:r>
              <a:rPr lang="ru-RU" sz="4000" b="1" dirty="0" err="1">
                <a:solidFill>
                  <a:schemeClr val="bg1"/>
                </a:solidFill>
              </a:rPr>
              <a:t>тоді</a:t>
            </a:r>
            <a:r>
              <a:rPr lang="ru-RU" sz="4000" b="1" dirty="0">
                <a:solidFill>
                  <a:schemeClr val="bg1"/>
                </a:solidFill>
              </a:rPr>
              <a:t>: Я </a:t>
            </a:r>
            <a:r>
              <a:rPr lang="ru-RU" sz="4000" b="1" dirty="0" err="1">
                <a:solidFill>
                  <a:schemeClr val="bg1"/>
                </a:solidFill>
              </a:rPr>
              <a:t>ніколи</a:t>
            </a:r>
            <a:r>
              <a:rPr lang="ru-RU" sz="4000" b="1" dirty="0">
                <a:solidFill>
                  <a:schemeClr val="bg1"/>
                </a:solidFill>
              </a:rPr>
              <a:t> не знав вас... </a:t>
            </a:r>
            <a:r>
              <a:rPr lang="ru-RU" sz="4000" b="1" dirty="0" err="1">
                <a:solidFill>
                  <a:schemeClr val="bg1"/>
                </a:solidFill>
              </a:rPr>
              <a:t>Відійдіть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від</a:t>
            </a:r>
            <a:r>
              <a:rPr lang="ru-RU" sz="4000" b="1" dirty="0">
                <a:solidFill>
                  <a:schemeClr val="bg1"/>
                </a:solidFill>
              </a:rPr>
              <a:t> Мене, </a:t>
            </a:r>
            <a:r>
              <a:rPr lang="ru-RU" sz="4000" b="1" dirty="0" err="1">
                <a:solidFill>
                  <a:schemeClr val="bg1"/>
                </a:solidFill>
              </a:rPr>
              <a:t>хто</a:t>
            </a:r>
            <a:r>
              <a:rPr lang="ru-RU" sz="4000" b="1" dirty="0">
                <a:solidFill>
                  <a:schemeClr val="bg1"/>
                </a:solidFill>
              </a:rPr>
              <a:t> чинить </a:t>
            </a:r>
            <a:r>
              <a:rPr lang="ru-RU" sz="4000" b="1" dirty="0" err="1">
                <a:solidFill>
                  <a:schemeClr val="bg1"/>
                </a:solidFill>
              </a:rPr>
              <a:t>беззаконня</a:t>
            </a:r>
            <a:r>
              <a:rPr lang="ru-RU" sz="4000" b="1" dirty="0">
                <a:solidFill>
                  <a:schemeClr val="bg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50746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2057" y="305068"/>
            <a:ext cx="1156788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Вих</a:t>
            </a:r>
            <a:r>
              <a:rPr lang="ru-RU" sz="4000" b="1" dirty="0" smtClean="0">
                <a:solidFill>
                  <a:schemeClr val="bg1"/>
                </a:solidFill>
              </a:rPr>
              <a:t>. 4:16-18</a:t>
            </a:r>
          </a:p>
          <a:p>
            <a:r>
              <a:rPr lang="ru-RU" sz="3600" b="1" dirty="0" smtClean="0">
                <a:solidFill>
                  <a:schemeClr val="bg1"/>
                </a:solidFill>
              </a:rPr>
              <a:t>16 </a:t>
            </a:r>
            <a:r>
              <a:rPr lang="ru-RU" sz="3600" b="1" dirty="0">
                <a:solidFill>
                  <a:schemeClr val="bg1"/>
                </a:solidFill>
              </a:rPr>
              <a:t>А </a:t>
            </a:r>
            <a:r>
              <a:rPr lang="ru-RU" sz="3600" b="1" dirty="0" err="1">
                <a:solidFill>
                  <a:schemeClr val="bg1"/>
                </a:solidFill>
              </a:rPr>
              <a:t>ти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підійми</a:t>
            </a:r>
            <a:r>
              <a:rPr lang="ru-RU" sz="3600" b="1" dirty="0">
                <a:solidFill>
                  <a:schemeClr val="bg1"/>
                </a:solidFill>
              </a:rPr>
              <a:t> свою </a:t>
            </a:r>
            <a:r>
              <a:rPr lang="ru-RU" sz="3600" b="1" dirty="0" err="1">
                <a:solidFill>
                  <a:schemeClr val="bg1"/>
                </a:solidFill>
              </a:rPr>
              <a:t>палицю</a:t>
            </a:r>
            <a:r>
              <a:rPr lang="ru-RU" sz="3600" b="1" dirty="0">
                <a:solidFill>
                  <a:schemeClr val="bg1"/>
                </a:solidFill>
              </a:rPr>
              <a:t>, і </a:t>
            </a:r>
            <a:r>
              <a:rPr lang="ru-RU" sz="3600" b="1" dirty="0" err="1">
                <a:solidFill>
                  <a:schemeClr val="bg1"/>
                </a:solidFill>
              </a:rPr>
              <a:t>простягни</a:t>
            </a:r>
            <a:r>
              <a:rPr lang="ru-RU" sz="3600" b="1" dirty="0">
                <a:solidFill>
                  <a:schemeClr val="bg1"/>
                </a:solidFill>
              </a:rPr>
              <a:t> руку свою на море, і </a:t>
            </a:r>
            <a:r>
              <a:rPr lang="ru-RU" sz="3600" b="1" dirty="0" err="1">
                <a:solidFill>
                  <a:schemeClr val="bg1"/>
                </a:solidFill>
              </a:rPr>
              <a:t>розітни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його</a:t>
            </a:r>
            <a:r>
              <a:rPr lang="ru-RU" sz="3600" b="1" dirty="0">
                <a:solidFill>
                  <a:schemeClr val="bg1"/>
                </a:solidFill>
              </a:rPr>
              <a:t>, і нехай </a:t>
            </a:r>
            <a:r>
              <a:rPr lang="ru-RU" sz="3600" b="1" dirty="0" err="1">
                <a:solidFill>
                  <a:schemeClr val="bg1"/>
                </a:solidFill>
              </a:rPr>
              <a:t>увійдуть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Ізраїлеві</a:t>
            </a:r>
            <a:r>
              <a:rPr lang="ru-RU" sz="3600" b="1" dirty="0">
                <a:solidFill>
                  <a:schemeClr val="bg1"/>
                </a:solidFill>
              </a:rPr>
              <a:t> сини в середину моря, на </a:t>
            </a:r>
            <a:r>
              <a:rPr lang="ru-RU" sz="3600" b="1" dirty="0" err="1">
                <a:solidFill>
                  <a:schemeClr val="bg1"/>
                </a:solidFill>
              </a:rPr>
              <a:t>суходіл</a:t>
            </a:r>
            <a:r>
              <a:rPr lang="ru-RU" sz="3600" b="1" dirty="0">
                <a:solidFill>
                  <a:schemeClr val="bg1"/>
                </a:solidFill>
              </a:rPr>
              <a:t>.</a:t>
            </a:r>
          </a:p>
          <a:p>
            <a:r>
              <a:rPr lang="ru-RU" sz="3600" b="1" dirty="0">
                <a:solidFill>
                  <a:schemeClr val="bg1"/>
                </a:solidFill>
              </a:rPr>
              <a:t>17 А Я, ось Я вчиню </a:t>
            </a:r>
            <a:r>
              <a:rPr lang="ru-RU" sz="3600" b="1" dirty="0" err="1">
                <a:solidFill>
                  <a:schemeClr val="bg1"/>
                </a:solidFill>
              </a:rPr>
              <a:t>запеклим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серце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єгиптянам</a:t>
            </a:r>
            <a:r>
              <a:rPr lang="ru-RU" sz="3600" b="1" dirty="0">
                <a:solidFill>
                  <a:schemeClr val="bg1"/>
                </a:solidFill>
              </a:rPr>
              <a:t>, і вони </a:t>
            </a:r>
            <a:r>
              <a:rPr lang="ru-RU" sz="3600" b="1" dirty="0" err="1">
                <a:solidFill>
                  <a:schemeClr val="bg1"/>
                </a:solidFill>
              </a:rPr>
              <a:t>ввійдуть</a:t>
            </a:r>
            <a:r>
              <a:rPr lang="ru-RU" sz="3600" b="1" dirty="0">
                <a:solidFill>
                  <a:schemeClr val="bg1"/>
                </a:solidFill>
              </a:rPr>
              <a:t> за ними. І буду Я прославлений через фараона, і через усе </a:t>
            </a:r>
            <a:r>
              <a:rPr lang="ru-RU" sz="3600" b="1" dirty="0" err="1">
                <a:solidFill>
                  <a:schemeClr val="bg1"/>
                </a:solidFill>
              </a:rPr>
              <a:t>його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військо</a:t>
            </a:r>
            <a:r>
              <a:rPr lang="ru-RU" sz="3600" b="1" dirty="0">
                <a:solidFill>
                  <a:schemeClr val="bg1"/>
                </a:solidFill>
              </a:rPr>
              <a:t>, і через </a:t>
            </a:r>
            <a:r>
              <a:rPr lang="ru-RU" sz="3600" b="1" dirty="0" err="1">
                <a:solidFill>
                  <a:schemeClr val="bg1"/>
                </a:solidFill>
              </a:rPr>
              <a:t>колесниці</a:t>
            </a:r>
            <a:r>
              <a:rPr lang="ru-RU" sz="3600" b="1" dirty="0">
                <a:solidFill>
                  <a:schemeClr val="bg1"/>
                </a:solidFill>
              </a:rPr>
              <a:t>, </a:t>
            </a:r>
            <a:r>
              <a:rPr lang="ru-RU" sz="3600" b="1" dirty="0" err="1">
                <a:solidFill>
                  <a:schemeClr val="bg1"/>
                </a:solidFill>
              </a:rPr>
              <a:t>його</a:t>
            </a:r>
            <a:r>
              <a:rPr lang="ru-RU" sz="3600" b="1" dirty="0">
                <a:solidFill>
                  <a:schemeClr val="bg1"/>
                </a:solidFill>
              </a:rPr>
              <a:t>, і через </a:t>
            </a:r>
            <a:r>
              <a:rPr lang="ru-RU" sz="3600" b="1" dirty="0" err="1">
                <a:solidFill>
                  <a:schemeClr val="bg1"/>
                </a:solidFill>
              </a:rPr>
              <a:t>комонників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його</a:t>
            </a:r>
            <a:r>
              <a:rPr lang="ru-RU" sz="3600" b="1" dirty="0">
                <a:solidFill>
                  <a:schemeClr val="bg1"/>
                </a:solidFill>
              </a:rPr>
              <a:t>.</a:t>
            </a:r>
          </a:p>
          <a:p>
            <a:r>
              <a:rPr lang="ru-RU" sz="3600" b="1" dirty="0">
                <a:solidFill>
                  <a:schemeClr val="bg1"/>
                </a:solidFill>
              </a:rPr>
              <a:t>18 І </a:t>
            </a:r>
            <a:r>
              <a:rPr lang="ru-RU" sz="3600" b="1" dirty="0" err="1">
                <a:solidFill>
                  <a:schemeClr val="bg1"/>
                </a:solidFill>
              </a:rPr>
              <a:t>пізнають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єгиптяни</a:t>
            </a:r>
            <a:r>
              <a:rPr lang="ru-RU" sz="3600" b="1" dirty="0">
                <a:solidFill>
                  <a:schemeClr val="bg1"/>
                </a:solidFill>
              </a:rPr>
              <a:t>, </a:t>
            </a:r>
            <a:r>
              <a:rPr lang="ru-RU" sz="3600" b="1" dirty="0" err="1">
                <a:solidFill>
                  <a:schemeClr val="bg1"/>
                </a:solidFill>
              </a:rPr>
              <a:t>що</a:t>
            </a:r>
            <a:r>
              <a:rPr lang="ru-RU" sz="3600" b="1" dirty="0">
                <a:solidFill>
                  <a:schemeClr val="bg1"/>
                </a:solidFill>
              </a:rPr>
              <a:t> Я Господь, коли буду Я прославлений через фараона, і через </a:t>
            </a:r>
            <a:r>
              <a:rPr lang="ru-RU" sz="3600" b="1" dirty="0" err="1">
                <a:solidFill>
                  <a:schemeClr val="bg1"/>
                </a:solidFill>
              </a:rPr>
              <a:t>колесниці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його</a:t>
            </a:r>
            <a:r>
              <a:rPr lang="ru-RU" sz="3600" b="1" dirty="0">
                <a:solidFill>
                  <a:schemeClr val="bg1"/>
                </a:solidFill>
              </a:rPr>
              <a:t>, і через </a:t>
            </a:r>
            <a:r>
              <a:rPr lang="ru-RU" sz="3600" b="1" dirty="0" err="1">
                <a:solidFill>
                  <a:schemeClr val="bg1"/>
                </a:solidFill>
              </a:rPr>
              <a:t>комонників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його</a:t>
            </a:r>
            <a:r>
              <a:rPr lang="ru-RU" sz="3600" b="1" dirty="0">
                <a:solidFill>
                  <a:schemeClr val="bg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47330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2057" y="305068"/>
            <a:ext cx="1156788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Вих</a:t>
            </a:r>
            <a:r>
              <a:rPr lang="ru-RU" sz="4000" b="1" dirty="0" smtClean="0">
                <a:solidFill>
                  <a:schemeClr val="bg1"/>
                </a:solidFill>
              </a:rPr>
              <a:t>. 4:29-31</a:t>
            </a:r>
          </a:p>
          <a:p>
            <a:pPr algn="ctr"/>
            <a:endParaRPr lang="ru-RU" sz="4000" b="1" dirty="0" smtClean="0">
              <a:solidFill>
                <a:schemeClr val="bg1"/>
              </a:solidFill>
            </a:endParaRPr>
          </a:p>
          <a:p>
            <a:r>
              <a:rPr lang="ru-RU" sz="4000" b="1" dirty="0">
                <a:solidFill>
                  <a:schemeClr val="bg1"/>
                </a:solidFill>
              </a:rPr>
              <a:t>29 І </a:t>
            </a:r>
            <a:r>
              <a:rPr lang="ru-RU" sz="4000" b="1" dirty="0" err="1">
                <a:solidFill>
                  <a:schemeClr val="bg1"/>
                </a:solidFill>
              </a:rPr>
              <a:t>пішов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був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Мойсей</a:t>
            </a:r>
            <a:r>
              <a:rPr lang="ru-RU" sz="4000" b="1" dirty="0">
                <a:solidFill>
                  <a:schemeClr val="bg1"/>
                </a:solidFill>
              </a:rPr>
              <a:t> та Аарон, і </a:t>
            </a:r>
            <a:r>
              <a:rPr lang="ru-RU" sz="4000" b="1" dirty="0" err="1">
                <a:solidFill>
                  <a:schemeClr val="bg1"/>
                </a:solidFill>
              </a:rPr>
              <a:t>зібрали</a:t>
            </a:r>
            <a:r>
              <a:rPr lang="ru-RU" sz="4000" b="1" dirty="0">
                <a:solidFill>
                  <a:schemeClr val="bg1"/>
                </a:solidFill>
              </a:rPr>
              <a:t> вони </a:t>
            </a:r>
            <a:r>
              <a:rPr lang="ru-RU" sz="4000" b="1" dirty="0" err="1">
                <a:solidFill>
                  <a:schemeClr val="bg1"/>
                </a:solidFill>
              </a:rPr>
              <a:t>всіх</a:t>
            </a:r>
            <a:r>
              <a:rPr lang="ru-RU" sz="4000" b="1" dirty="0">
                <a:solidFill>
                  <a:schemeClr val="bg1"/>
                </a:solidFill>
              </a:rPr>
              <a:t> старших </a:t>
            </a:r>
            <a:r>
              <a:rPr lang="ru-RU" sz="4000" b="1" dirty="0" err="1">
                <a:solidFill>
                  <a:schemeClr val="bg1"/>
                </a:solidFill>
              </a:rPr>
              <a:t>Ізраїлевих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синів</a:t>
            </a:r>
            <a:r>
              <a:rPr lang="ru-RU" sz="4000" b="1" dirty="0">
                <a:solidFill>
                  <a:schemeClr val="bg1"/>
                </a:solidFill>
              </a:rPr>
              <a:t>.</a:t>
            </a:r>
          </a:p>
          <a:p>
            <a:r>
              <a:rPr lang="ru-RU" sz="4000" b="1" dirty="0">
                <a:solidFill>
                  <a:schemeClr val="bg1"/>
                </a:solidFill>
              </a:rPr>
              <a:t>30 І </a:t>
            </a:r>
            <a:r>
              <a:rPr lang="ru-RU" sz="4000" b="1" dirty="0" err="1">
                <a:solidFill>
                  <a:schemeClr val="bg1"/>
                </a:solidFill>
              </a:rPr>
              <a:t>переказав</a:t>
            </a:r>
            <a:r>
              <a:rPr lang="ru-RU" sz="4000" b="1" dirty="0">
                <a:solidFill>
                  <a:schemeClr val="bg1"/>
                </a:solidFill>
              </a:rPr>
              <a:t> Аарон </a:t>
            </a:r>
            <a:r>
              <a:rPr lang="ru-RU" sz="4000" b="1" dirty="0" err="1">
                <a:solidFill>
                  <a:schemeClr val="bg1"/>
                </a:solidFill>
              </a:rPr>
              <a:t>усі</a:t>
            </a:r>
            <a:r>
              <a:rPr lang="ru-RU" sz="4000" b="1" dirty="0">
                <a:solidFill>
                  <a:schemeClr val="bg1"/>
                </a:solidFill>
              </a:rPr>
              <a:t> слова, </a:t>
            </a:r>
            <a:r>
              <a:rPr lang="ru-RU" sz="4000" b="1" dirty="0" err="1">
                <a:solidFill>
                  <a:schemeClr val="bg1"/>
                </a:solidFill>
              </a:rPr>
              <a:t>що</a:t>
            </a:r>
            <a:r>
              <a:rPr lang="ru-RU" sz="4000" b="1" dirty="0">
                <a:solidFill>
                  <a:schemeClr val="bg1"/>
                </a:solidFill>
              </a:rPr>
              <a:t> Господь говорив </a:t>
            </a:r>
            <a:r>
              <a:rPr lang="ru-RU" sz="4000" b="1" dirty="0" err="1">
                <a:solidFill>
                  <a:schemeClr val="bg1"/>
                </a:solidFill>
              </a:rPr>
              <a:t>був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Мойсеєві</a:t>
            </a:r>
            <a:r>
              <a:rPr lang="ru-RU" sz="4000" b="1" dirty="0">
                <a:solidFill>
                  <a:schemeClr val="bg1"/>
                </a:solidFill>
              </a:rPr>
              <a:t>. А той </a:t>
            </a:r>
            <a:r>
              <a:rPr lang="ru-RU" sz="4000" b="1" dirty="0" err="1">
                <a:solidFill>
                  <a:schemeClr val="bg1"/>
                </a:solidFill>
              </a:rPr>
              <a:t>ті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ознаки</a:t>
            </a:r>
            <a:r>
              <a:rPr lang="ru-RU" sz="4000" b="1" dirty="0">
                <a:solidFill>
                  <a:schemeClr val="bg1"/>
                </a:solidFill>
              </a:rPr>
              <a:t> чинив на очах народу.</a:t>
            </a:r>
          </a:p>
          <a:p>
            <a:r>
              <a:rPr lang="ru-RU" sz="4000" b="1" dirty="0">
                <a:solidFill>
                  <a:schemeClr val="bg1"/>
                </a:solidFill>
              </a:rPr>
              <a:t>31 І </a:t>
            </a:r>
            <a:r>
              <a:rPr lang="ru-RU" sz="4000" b="1" dirty="0" err="1">
                <a:solidFill>
                  <a:schemeClr val="bg1"/>
                </a:solidFill>
              </a:rPr>
              <a:t>повірив</a:t>
            </a:r>
            <a:r>
              <a:rPr lang="ru-RU" sz="4000" b="1" dirty="0">
                <a:solidFill>
                  <a:schemeClr val="bg1"/>
                </a:solidFill>
              </a:rPr>
              <a:t> народ той. І </a:t>
            </a:r>
            <a:r>
              <a:rPr lang="ru-RU" sz="4000" b="1" dirty="0" err="1">
                <a:solidFill>
                  <a:schemeClr val="bg1"/>
                </a:solidFill>
              </a:rPr>
              <a:t>почули</a:t>
            </a:r>
            <a:r>
              <a:rPr lang="ru-RU" sz="4000" b="1" dirty="0">
                <a:solidFill>
                  <a:schemeClr val="bg1"/>
                </a:solidFill>
              </a:rPr>
              <a:t> вони, </a:t>
            </a:r>
            <a:r>
              <a:rPr lang="ru-RU" sz="4000" b="1" dirty="0" err="1">
                <a:solidFill>
                  <a:schemeClr val="bg1"/>
                </a:solidFill>
              </a:rPr>
              <a:t>що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згадав</a:t>
            </a:r>
            <a:r>
              <a:rPr lang="ru-RU" sz="4000" b="1" dirty="0">
                <a:solidFill>
                  <a:schemeClr val="bg1"/>
                </a:solidFill>
              </a:rPr>
              <a:t> Господь </a:t>
            </a:r>
            <a:r>
              <a:rPr lang="ru-RU" sz="4000" b="1" dirty="0" err="1">
                <a:solidFill>
                  <a:schemeClr val="bg1"/>
                </a:solidFill>
              </a:rPr>
              <a:t>Ізраїлевих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синів</a:t>
            </a:r>
            <a:r>
              <a:rPr lang="ru-RU" sz="4000" b="1" dirty="0">
                <a:solidFill>
                  <a:schemeClr val="bg1"/>
                </a:solidFill>
              </a:rPr>
              <a:t>, і </a:t>
            </a:r>
            <a:r>
              <a:rPr lang="ru-RU" sz="4000" b="1" dirty="0" err="1">
                <a:solidFill>
                  <a:schemeClr val="bg1"/>
                </a:solidFill>
              </a:rPr>
              <a:t>що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побачив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біду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їх</a:t>
            </a:r>
            <a:r>
              <a:rPr lang="ru-RU" sz="4000" b="1" dirty="0">
                <a:solidFill>
                  <a:schemeClr val="bg1"/>
                </a:solidFill>
              </a:rPr>
              <a:t>, і вони </a:t>
            </a:r>
            <a:r>
              <a:rPr lang="ru-RU" sz="4000" b="1" dirty="0" err="1">
                <a:solidFill>
                  <a:schemeClr val="bg1"/>
                </a:solidFill>
              </a:rPr>
              <a:t>схилилися</a:t>
            </a:r>
            <a:r>
              <a:rPr lang="ru-RU" sz="4000" b="1" dirty="0">
                <a:solidFill>
                  <a:schemeClr val="bg1"/>
                </a:solidFill>
              </a:rPr>
              <a:t>, і </a:t>
            </a:r>
            <a:r>
              <a:rPr lang="ru-RU" sz="4000" b="1" dirty="0" err="1">
                <a:solidFill>
                  <a:schemeClr val="bg1"/>
                </a:solidFill>
              </a:rPr>
              <a:t>поклонилися</a:t>
            </a:r>
            <a:r>
              <a:rPr lang="ru-RU" sz="4000" b="1" dirty="0">
                <a:solidFill>
                  <a:schemeClr val="bg1"/>
                </a:solidFill>
              </a:rPr>
              <a:t> до </a:t>
            </a:r>
            <a:r>
              <a:rPr lang="ru-RU" sz="4000" b="1" dirty="0" err="1">
                <a:solidFill>
                  <a:schemeClr val="bg1"/>
                </a:solidFill>
              </a:rPr>
              <a:t>землі</a:t>
            </a:r>
            <a:r>
              <a:rPr lang="ru-RU" sz="4000" b="1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636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514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-14514"/>
            <a:ext cx="12217798" cy="687251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01017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514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-14514"/>
            <a:ext cx="12217798" cy="687251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11994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2057" y="305068"/>
            <a:ext cx="1156788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err="1">
                <a:solidFill>
                  <a:schemeClr val="bg1"/>
                </a:solidFill>
              </a:rPr>
              <a:t>Вих</a:t>
            </a:r>
            <a:r>
              <a:rPr lang="ru-RU" sz="4000" b="1" dirty="0" smtClean="0">
                <a:solidFill>
                  <a:schemeClr val="bg1"/>
                </a:solidFill>
              </a:rPr>
              <a:t>. 2:23-25</a:t>
            </a:r>
            <a:endParaRPr lang="ru-RU" sz="4000" b="1" dirty="0">
              <a:solidFill>
                <a:schemeClr val="bg1"/>
              </a:solidFill>
            </a:endParaRPr>
          </a:p>
          <a:p>
            <a:pPr algn="just"/>
            <a:endParaRPr lang="ru-RU" sz="4000" b="1" dirty="0" smtClean="0">
              <a:solidFill>
                <a:schemeClr val="bg1"/>
              </a:solidFill>
            </a:endParaRPr>
          </a:p>
          <a:p>
            <a:pPr algn="just"/>
            <a:r>
              <a:rPr lang="ru-RU" sz="4000" b="1" dirty="0" smtClean="0">
                <a:solidFill>
                  <a:schemeClr val="bg1"/>
                </a:solidFill>
              </a:rPr>
              <a:t>23 </a:t>
            </a:r>
            <a:r>
              <a:rPr lang="ru-RU" sz="4000" b="1" dirty="0">
                <a:solidFill>
                  <a:schemeClr val="bg1"/>
                </a:solidFill>
              </a:rPr>
              <a:t>І </a:t>
            </a:r>
            <a:r>
              <a:rPr lang="ru-RU" sz="4000" b="1" dirty="0" err="1">
                <a:solidFill>
                  <a:schemeClr val="bg1"/>
                </a:solidFill>
              </a:rPr>
              <a:t>сталося</a:t>
            </a:r>
            <a:r>
              <a:rPr lang="ru-RU" sz="4000" b="1" dirty="0">
                <a:solidFill>
                  <a:schemeClr val="bg1"/>
                </a:solidFill>
              </a:rPr>
              <a:t> по </a:t>
            </a:r>
            <a:r>
              <a:rPr lang="ru-RU" sz="4000" b="1" dirty="0" err="1">
                <a:solidFill>
                  <a:schemeClr val="bg1"/>
                </a:solidFill>
              </a:rPr>
              <a:t>довгих</a:t>
            </a:r>
            <a:r>
              <a:rPr lang="ru-RU" sz="4000" b="1" dirty="0">
                <a:solidFill>
                  <a:schemeClr val="bg1"/>
                </a:solidFill>
              </a:rPr>
              <a:t> днях, і </a:t>
            </a:r>
            <a:r>
              <a:rPr lang="ru-RU" sz="4000" b="1" dirty="0" err="1">
                <a:solidFill>
                  <a:schemeClr val="bg1"/>
                </a:solidFill>
              </a:rPr>
              <a:t>вмер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цар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Єгипту</a:t>
            </a:r>
            <a:r>
              <a:rPr lang="ru-RU" sz="4000" b="1" dirty="0">
                <a:solidFill>
                  <a:schemeClr val="bg1"/>
                </a:solidFill>
              </a:rPr>
              <a:t>. А </a:t>
            </a:r>
            <a:r>
              <a:rPr lang="ru-RU" sz="4000" b="1" dirty="0" err="1">
                <a:solidFill>
                  <a:schemeClr val="bg1"/>
                </a:solidFill>
              </a:rPr>
              <a:t>Ізраїлеві</a:t>
            </a:r>
            <a:r>
              <a:rPr lang="ru-RU" sz="4000" b="1" dirty="0">
                <a:solidFill>
                  <a:schemeClr val="bg1"/>
                </a:solidFill>
              </a:rPr>
              <a:t> сини </a:t>
            </a:r>
            <a:r>
              <a:rPr lang="ru-RU" sz="4000" b="1" dirty="0" err="1">
                <a:solidFill>
                  <a:schemeClr val="bg1"/>
                </a:solidFill>
              </a:rPr>
              <a:t>стогнали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від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тієї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роботи</a:t>
            </a:r>
            <a:r>
              <a:rPr lang="ru-RU" sz="4000" b="1" dirty="0">
                <a:solidFill>
                  <a:schemeClr val="bg1"/>
                </a:solidFill>
              </a:rPr>
              <a:t> та кричали. І </a:t>
            </a:r>
            <a:r>
              <a:rPr lang="ru-RU" sz="4000" b="1" dirty="0" err="1">
                <a:solidFill>
                  <a:schemeClr val="bg1"/>
                </a:solidFill>
              </a:rPr>
              <a:t>їхній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зойк</a:t>
            </a:r>
            <a:r>
              <a:rPr lang="ru-RU" sz="4000" b="1" dirty="0">
                <a:solidFill>
                  <a:schemeClr val="bg1"/>
                </a:solidFill>
              </a:rPr>
              <a:t> через ту роботу </a:t>
            </a:r>
            <a:r>
              <a:rPr lang="ru-RU" sz="4000" b="1" dirty="0" err="1">
                <a:solidFill>
                  <a:schemeClr val="bg1"/>
                </a:solidFill>
              </a:rPr>
              <a:t>донісся</a:t>
            </a:r>
            <a:r>
              <a:rPr lang="ru-RU" sz="4000" b="1" dirty="0">
                <a:solidFill>
                  <a:schemeClr val="bg1"/>
                </a:solidFill>
              </a:rPr>
              <a:t> до Бога. </a:t>
            </a:r>
          </a:p>
          <a:p>
            <a:pPr algn="just"/>
            <a:r>
              <a:rPr lang="ru-RU" sz="4000" b="1" dirty="0">
                <a:solidFill>
                  <a:schemeClr val="bg1"/>
                </a:solidFill>
              </a:rPr>
              <a:t>24 І </a:t>
            </a:r>
            <a:r>
              <a:rPr lang="ru-RU" sz="4000" b="1" dirty="0" err="1">
                <a:solidFill>
                  <a:schemeClr val="bg1"/>
                </a:solidFill>
              </a:rPr>
              <a:t>почув</a:t>
            </a:r>
            <a:r>
              <a:rPr lang="ru-RU" sz="4000" b="1" dirty="0">
                <a:solidFill>
                  <a:schemeClr val="bg1"/>
                </a:solidFill>
              </a:rPr>
              <a:t> Бог </a:t>
            </a:r>
            <a:r>
              <a:rPr lang="ru-RU" sz="4000" b="1" dirty="0" err="1">
                <a:solidFill>
                  <a:schemeClr val="bg1"/>
                </a:solidFill>
              </a:rPr>
              <a:t>їхній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стогін</a:t>
            </a:r>
            <a:r>
              <a:rPr lang="ru-RU" sz="4000" b="1" dirty="0">
                <a:solidFill>
                  <a:schemeClr val="bg1"/>
                </a:solidFill>
              </a:rPr>
              <a:t>. І </a:t>
            </a:r>
            <a:r>
              <a:rPr lang="ru-RU" sz="4000" b="1" dirty="0" err="1">
                <a:solidFill>
                  <a:schemeClr val="bg1"/>
                </a:solidFill>
              </a:rPr>
              <a:t>згадав</a:t>
            </a:r>
            <a:r>
              <a:rPr lang="ru-RU" sz="4000" b="1" dirty="0">
                <a:solidFill>
                  <a:schemeClr val="bg1"/>
                </a:solidFill>
              </a:rPr>
              <a:t> Бог </a:t>
            </a:r>
            <a:r>
              <a:rPr lang="ru-RU" sz="4000" b="1" dirty="0" err="1">
                <a:solidFill>
                  <a:schemeClr val="bg1"/>
                </a:solidFill>
              </a:rPr>
              <a:t>Свого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заповіта</a:t>
            </a:r>
            <a:r>
              <a:rPr lang="ru-RU" sz="4000" b="1" dirty="0">
                <a:solidFill>
                  <a:schemeClr val="bg1"/>
                </a:solidFill>
              </a:rPr>
              <a:t> з Авраамом, </a:t>
            </a:r>
            <a:r>
              <a:rPr lang="ru-RU" sz="4000" b="1" dirty="0" err="1">
                <a:solidFill>
                  <a:schemeClr val="bg1"/>
                </a:solidFill>
              </a:rPr>
              <a:t>Ісаком</a:t>
            </a:r>
            <a:r>
              <a:rPr lang="ru-RU" sz="4000" b="1" dirty="0">
                <a:solidFill>
                  <a:schemeClr val="bg1"/>
                </a:solidFill>
              </a:rPr>
              <a:t> та Яковом.</a:t>
            </a:r>
          </a:p>
          <a:p>
            <a:pPr algn="just"/>
            <a:r>
              <a:rPr lang="ru-RU" sz="4000" b="1" dirty="0">
                <a:solidFill>
                  <a:schemeClr val="bg1"/>
                </a:solidFill>
              </a:rPr>
              <a:t>25 І Бог </a:t>
            </a:r>
            <a:r>
              <a:rPr lang="ru-RU" sz="4000" b="1" dirty="0" err="1">
                <a:solidFill>
                  <a:schemeClr val="bg1"/>
                </a:solidFill>
              </a:rPr>
              <a:t>бачив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синів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Ізраїлевих</a:t>
            </a:r>
            <a:r>
              <a:rPr lang="ru-RU" sz="4000" b="1" dirty="0">
                <a:solidFill>
                  <a:schemeClr val="bg1"/>
                </a:solidFill>
              </a:rPr>
              <a:t>, і Бог </a:t>
            </a:r>
            <a:r>
              <a:rPr lang="ru-RU" sz="4000" b="1" dirty="0" err="1">
                <a:solidFill>
                  <a:schemeClr val="bg1"/>
                </a:solidFill>
              </a:rPr>
              <a:t>зглянувся</a:t>
            </a:r>
            <a:r>
              <a:rPr lang="ru-RU" sz="4000" b="1" dirty="0">
                <a:solidFill>
                  <a:schemeClr val="bg1"/>
                </a:solidFill>
              </a:rPr>
              <a:t> над ними.</a:t>
            </a:r>
          </a:p>
        </p:txBody>
      </p:sp>
    </p:spTree>
    <p:extLst>
      <p:ext uri="{BB962C8B-B14F-4D97-AF65-F5344CB8AC3E}">
        <p14:creationId xmlns:p14="http://schemas.microsoft.com/office/powerpoint/2010/main" val="129353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514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514"/>
            <a:ext cx="12217804" cy="6872513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16891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514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4514"/>
            <a:ext cx="12217802" cy="6872513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80395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2057" y="305068"/>
            <a:ext cx="115678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Ів</a:t>
            </a:r>
            <a:r>
              <a:rPr lang="ru-RU" sz="4000" b="1" dirty="0" smtClean="0">
                <a:solidFill>
                  <a:schemeClr val="bg1"/>
                </a:solidFill>
              </a:rPr>
              <a:t>. </a:t>
            </a:r>
            <a:r>
              <a:rPr lang="ru-RU" sz="4000" b="1" dirty="0" smtClean="0">
                <a:solidFill>
                  <a:schemeClr val="bg1"/>
                </a:solidFill>
              </a:rPr>
              <a:t>5:17</a:t>
            </a:r>
            <a:endParaRPr lang="ru-RU" sz="4000" b="1" dirty="0" smtClean="0">
              <a:solidFill>
                <a:schemeClr val="bg1"/>
              </a:solidFill>
            </a:endParaRPr>
          </a:p>
          <a:p>
            <a:pPr algn="ctr"/>
            <a:endParaRPr lang="ru-RU" sz="40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А </a:t>
            </a:r>
            <a:r>
              <a:rPr lang="ru-RU" sz="4000" b="1" dirty="0" err="1">
                <a:solidFill>
                  <a:schemeClr val="bg1"/>
                </a:solidFill>
              </a:rPr>
              <a:t>Ісус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відповів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</a:rPr>
              <a:t>їм</a:t>
            </a:r>
            <a:r>
              <a:rPr lang="ru-RU" sz="4000" b="1" dirty="0" smtClean="0">
                <a:solidFill>
                  <a:schemeClr val="bg1"/>
                </a:solidFill>
              </a:rPr>
              <a:t>:</a:t>
            </a:r>
          </a:p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Отець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Мій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працює</a:t>
            </a:r>
            <a:r>
              <a:rPr lang="ru-RU" sz="4000" b="1" dirty="0">
                <a:solidFill>
                  <a:schemeClr val="bg1"/>
                </a:solidFill>
              </a:rPr>
              <a:t> аж </a:t>
            </a:r>
            <a:r>
              <a:rPr lang="ru-RU" sz="4000" b="1" dirty="0" err="1">
                <a:solidFill>
                  <a:schemeClr val="bg1"/>
                </a:solidFill>
              </a:rPr>
              <a:t>досі</a:t>
            </a:r>
            <a:r>
              <a:rPr lang="ru-RU" sz="4000" b="1" dirty="0">
                <a:solidFill>
                  <a:schemeClr val="bg1"/>
                </a:solidFill>
              </a:rPr>
              <a:t>, </a:t>
            </a:r>
            <a:r>
              <a:rPr lang="ru-RU" sz="4000" b="1" dirty="0" err="1">
                <a:solidFill>
                  <a:schemeClr val="bg1"/>
                </a:solidFill>
              </a:rPr>
              <a:t>працюю</a:t>
            </a:r>
            <a:r>
              <a:rPr lang="ru-RU" sz="4000" b="1" dirty="0">
                <a:solidFill>
                  <a:schemeClr val="bg1"/>
                </a:solidFill>
              </a:rPr>
              <a:t> і Я.</a:t>
            </a:r>
          </a:p>
        </p:txBody>
      </p:sp>
    </p:spTree>
    <p:extLst>
      <p:ext uri="{BB962C8B-B14F-4D97-AF65-F5344CB8AC3E}">
        <p14:creationId xmlns:p14="http://schemas.microsoft.com/office/powerpoint/2010/main" val="378657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514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4514"/>
            <a:ext cx="12217802" cy="6872513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18566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2057" y="305068"/>
            <a:ext cx="1156788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Вих</a:t>
            </a:r>
            <a:r>
              <a:rPr lang="ru-RU" sz="4000" b="1" dirty="0" smtClean="0">
                <a:solidFill>
                  <a:schemeClr val="bg1"/>
                </a:solidFill>
              </a:rPr>
              <a:t>. </a:t>
            </a:r>
            <a:r>
              <a:rPr lang="ru-RU" sz="4000" b="1" dirty="0" smtClean="0">
                <a:solidFill>
                  <a:schemeClr val="bg1"/>
                </a:solidFill>
              </a:rPr>
              <a:t>3:3-4</a:t>
            </a:r>
            <a:endParaRPr lang="ru-RU" sz="4000" b="1" dirty="0" smtClean="0">
              <a:solidFill>
                <a:schemeClr val="bg1"/>
              </a:solidFill>
            </a:endParaRPr>
          </a:p>
          <a:p>
            <a:endParaRPr lang="ru-RU" sz="4000" b="1" dirty="0" smtClean="0">
              <a:solidFill>
                <a:schemeClr val="bg1"/>
              </a:solidFill>
            </a:endParaRPr>
          </a:p>
          <a:p>
            <a:r>
              <a:rPr lang="ru-RU" sz="4000" b="1" dirty="0" smtClean="0">
                <a:solidFill>
                  <a:schemeClr val="bg1"/>
                </a:solidFill>
              </a:rPr>
              <a:t>3 І </a:t>
            </a:r>
            <a:r>
              <a:rPr lang="ru-RU" sz="4000" b="1" dirty="0">
                <a:solidFill>
                  <a:schemeClr val="bg1"/>
                </a:solidFill>
              </a:rPr>
              <a:t>сказав </a:t>
            </a:r>
            <a:r>
              <a:rPr lang="ru-RU" sz="4000" b="1" dirty="0" err="1" smtClean="0">
                <a:solidFill>
                  <a:schemeClr val="bg1"/>
                </a:solidFill>
              </a:rPr>
              <a:t>Мойсей</a:t>
            </a:r>
            <a:r>
              <a:rPr lang="ru-RU" sz="4000" b="1" dirty="0" smtClean="0">
                <a:solidFill>
                  <a:schemeClr val="bg1"/>
                </a:solidFill>
              </a:rPr>
              <a:t>:</a:t>
            </a:r>
          </a:p>
          <a:p>
            <a:r>
              <a:rPr lang="ru-RU" sz="4000" b="1" dirty="0" err="1" smtClean="0">
                <a:solidFill>
                  <a:schemeClr val="bg1"/>
                </a:solidFill>
              </a:rPr>
              <a:t>Зійду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>
                <a:solidFill>
                  <a:schemeClr val="bg1"/>
                </a:solidFill>
              </a:rPr>
              <a:t>но, і </a:t>
            </a:r>
            <a:r>
              <a:rPr lang="ru-RU" sz="4000" b="1" dirty="0" err="1">
                <a:solidFill>
                  <a:schemeClr val="bg1"/>
                </a:solidFill>
              </a:rPr>
              <a:t>побачу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це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велике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</a:rPr>
              <a:t>видіння</a:t>
            </a:r>
            <a:r>
              <a:rPr lang="ru-RU" sz="4000" b="1" dirty="0" smtClean="0">
                <a:solidFill>
                  <a:schemeClr val="bg1"/>
                </a:solidFill>
              </a:rPr>
              <a:t>,</a:t>
            </a:r>
          </a:p>
          <a:p>
            <a:r>
              <a:rPr lang="ru-RU" sz="4000" b="1" dirty="0" err="1" smtClean="0">
                <a:solidFill>
                  <a:schemeClr val="bg1"/>
                </a:solidFill>
              </a:rPr>
              <a:t>чому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>
                <a:solidFill>
                  <a:schemeClr val="bg1"/>
                </a:solidFill>
              </a:rPr>
              <a:t>не </a:t>
            </a:r>
            <a:r>
              <a:rPr lang="ru-RU" sz="4000" b="1" dirty="0" err="1">
                <a:solidFill>
                  <a:schemeClr val="bg1"/>
                </a:solidFill>
              </a:rPr>
              <a:t>згорає</a:t>
            </a:r>
            <a:r>
              <a:rPr lang="ru-RU" sz="4000" b="1" dirty="0">
                <a:solidFill>
                  <a:schemeClr val="bg1"/>
                </a:solidFill>
              </a:rPr>
              <a:t> та </a:t>
            </a:r>
            <a:r>
              <a:rPr lang="ru-RU" sz="4000" b="1" dirty="0" err="1">
                <a:solidFill>
                  <a:schemeClr val="bg1"/>
                </a:solidFill>
              </a:rPr>
              <a:t>тернина</a:t>
            </a:r>
            <a:r>
              <a:rPr lang="ru-RU" sz="4000" b="1" dirty="0" smtClean="0">
                <a:solidFill>
                  <a:schemeClr val="bg1"/>
                </a:solidFill>
              </a:rPr>
              <a:t>?</a:t>
            </a:r>
          </a:p>
          <a:p>
            <a:r>
              <a:rPr lang="ru-RU" sz="4000" b="1" dirty="0">
                <a:solidFill>
                  <a:schemeClr val="bg1"/>
                </a:solidFill>
              </a:rPr>
              <a:t>4 І </a:t>
            </a:r>
            <a:r>
              <a:rPr lang="ru-RU" sz="4000" b="1" dirty="0" err="1">
                <a:solidFill>
                  <a:schemeClr val="bg1"/>
                </a:solidFill>
              </a:rPr>
              <a:t>побачив</a:t>
            </a:r>
            <a:r>
              <a:rPr lang="ru-RU" sz="4000" b="1" dirty="0">
                <a:solidFill>
                  <a:schemeClr val="bg1"/>
                </a:solidFill>
              </a:rPr>
              <a:t> Господь, </a:t>
            </a:r>
            <a:r>
              <a:rPr lang="ru-RU" sz="4000" b="1" dirty="0" err="1">
                <a:solidFill>
                  <a:schemeClr val="bg1"/>
                </a:solidFill>
              </a:rPr>
              <a:t>що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він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зійшов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подивитися</a:t>
            </a:r>
            <a:r>
              <a:rPr lang="ru-RU" sz="4000" b="1" dirty="0">
                <a:solidFill>
                  <a:schemeClr val="bg1"/>
                </a:solidFill>
              </a:rPr>
              <a:t>. І кликнув до </a:t>
            </a:r>
            <a:r>
              <a:rPr lang="ru-RU" sz="4000" b="1" dirty="0" err="1">
                <a:solidFill>
                  <a:schemeClr val="bg1"/>
                </a:solidFill>
              </a:rPr>
              <a:t>нього</a:t>
            </a:r>
            <a:r>
              <a:rPr lang="ru-RU" sz="4000" b="1" dirty="0">
                <a:solidFill>
                  <a:schemeClr val="bg1"/>
                </a:solidFill>
              </a:rPr>
              <a:t> Бог з-</a:t>
            </a:r>
            <a:r>
              <a:rPr lang="ru-RU" sz="4000" b="1" dirty="0" err="1">
                <a:solidFill>
                  <a:schemeClr val="bg1"/>
                </a:solidFill>
              </a:rPr>
              <a:t>посеред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тієї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тернини</a:t>
            </a:r>
            <a:r>
              <a:rPr lang="ru-RU" sz="4000" b="1" dirty="0">
                <a:solidFill>
                  <a:schemeClr val="bg1"/>
                </a:solidFill>
              </a:rPr>
              <a:t> і сказав: </a:t>
            </a:r>
            <a:r>
              <a:rPr lang="ru-RU" sz="4000" b="1" dirty="0" err="1">
                <a:solidFill>
                  <a:schemeClr val="bg1"/>
                </a:solidFill>
              </a:rPr>
              <a:t>Мойсею</a:t>
            </a:r>
            <a:r>
              <a:rPr lang="ru-RU" sz="4000" b="1" dirty="0">
                <a:solidFill>
                  <a:schemeClr val="bg1"/>
                </a:solidFill>
              </a:rPr>
              <a:t>, </a:t>
            </a:r>
            <a:r>
              <a:rPr lang="ru-RU" sz="4000" b="1" dirty="0" err="1">
                <a:solidFill>
                  <a:schemeClr val="bg1"/>
                </a:solidFill>
              </a:rPr>
              <a:t>Мойсею</a:t>
            </a:r>
            <a:r>
              <a:rPr lang="ru-RU" sz="4000" b="1" dirty="0">
                <a:solidFill>
                  <a:schemeClr val="bg1"/>
                </a:solidFill>
              </a:rPr>
              <a:t>! А той </a:t>
            </a:r>
            <a:r>
              <a:rPr lang="ru-RU" sz="4000" b="1" dirty="0" err="1">
                <a:solidFill>
                  <a:schemeClr val="bg1"/>
                </a:solidFill>
              </a:rPr>
              <a:t>відказав</a:t>
            </a:r>
            <a:r>
              <a:rPr lang="ru-RU" sz="4000" b="1" dirty="0">
                <a:solidFill>
                  <a:schemeClr val="bg1"/>
                </a:solidFill>
              </a:rPr>
              <a:t>: Ось я</a:t>
            </a:r>
            <a:r>
              <a:rPr lang="ru-RU" sz="4000" b="1" dirty="0" smtClean="0">
                <a:solidFill>
                  <a:schemeClr val="bg1"/>
                </a:solidFill>
              </a:rPr>
              <a:t>!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94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852</Words>
  <Application>Microsoft Office PowerPoint</Application>
  <PresentationFormat>Широкоэкранный</PresentationFormat>
  <Paragraphs>111</Paragraphs>
  <Slides>33</Slides>
  <Notes>33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Valera Popov</dc:creator>
  <cp:lastModifiedBy>Кривошеев Виталий</cp:lastModifiedBy>
  <cp:revision>55</cp:revision>
  <dcterms:created xsi:type="dcterms:W3CDTF">2018-05-12T14:07:56Z</dcterms:created>
  <dcterms:modified xsi:type="dcterms:W3CDTF">2021-03-26T19:35:54Z</dcterms:modified>
</cp:coreProperties>
</file>